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39.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s/slide10.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9.xml" ContentType="application/vnd.openxmlformats-officedocument.presentationml.notesSlide+xml"/>
  <Override PartName="/ppt/notesSlides/notesSlide12.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heme/theme6.xml" ContentType="application/vnd.openxmlformats-officedocument.theme+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8.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slideLayouts/slideLayout56.xml" ContentType="application/vnd.openxmlformats-officedocument.presentationml.slideLayout+xml"/>
  <Override PartName="/ppt/slideLayouts/slideLayout6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6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6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Masters/slideMaster5.xml" ContentType="application/vnd.openxmlformats-officedocument.presentationml.slideMaster+xml"/>
  <Override PartName="/ppt/slides/slide8.xml" ContentType="application/vnd.openxmlformats-officedocument.presentationml.slide+xml"/>
  <Override PartName="/ppt/handoutMasters/handoutMaster1.xml" ContentType="application/vnd.openxmlformats-officedocument.presentationml.handoutMaster+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s/slide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Default Extension="wmf" ContentType="image/x-wmf"/>
  <Default Extension="rels" ContentType="application/vnd.openxmlformats-package.relationships+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59" r:id="rId1"/>
    <p:sldMasterId id="2147483661" r:id="rId2"/>
    <p:sldMasterId id="2147483665" r:id="rId3"/>
    <p:sldMasterId id="2147483666" r:id="rId4"/>
    <p:sldMasterId id="2147483669" r:id="rId5"/>
    <p:sldMasterId id="2147483670" r:id="rId6"/>
  </p:sldMasterIdLst>
  <p:notesMasterIdLst>
    <p:notesMasterId r:id="rId22"/>
  </p:notesMasterIdLst>
  <p:handoutMasterIdLst>
    <p:handoutMasterId r:id="rId23"/>
  </p:handoutMasterIdLst>
  <p:sldIdLst>
    <p:sldId id="734" r:id="rId7"/>
    <p:sldId id="911" r:id="rId8"/>
    <p:sldId id="903" r:id="rId9"/>
    <p:sldId id="906" r:id="rId10"/>
    <p:sldId id="936" r:id="rId11"/>
    <p:sldId id="937" r:id="rId12"/>
    <p:sldId id="938" r:id="rId13"/>
    <p:sldId id="939" r:id="rId14"/>
    <p:sldId id="940" r:id="rId15"/>
    <p:sldId id="888" r:id="rId16"/>
    <p:sldId id="941" r:id="rId17"/>
    <p:sldId id="943" r:id="rId18"/>
    <p:sldId id="944" r:id="rId19"/>
    <p:sldId id="942" r:id="rId20"/>
    <p:sldId id="883" r:id="rId21"/>
  </p:sldIdLst>
  <p:sldSz cx="9144000" cy="6858000" type="screen4x3"/>
  <p:notesSz cx="7315200" cy="9601200"/>
  <p:embeddedFontLst>
    <p:embeddedFont>
      <p:font typeface="굴림" pitchFamily="34" charset="-127"/>
      <p:regular r:id="rId24"/>
    </p:embeddedFont>
  </p:embeddedFontLst>
  <p:defaultTextStyle>
    <a:defPPr>
      <a:defRPr lang="en-US"/>
    </a:defPPr>
    <a:lvl1pPr algn="l" rtl="0" fontAlgn="base">
      <a:spcBef>
        <a:spcPct val="0"/>
      </a:spcBef>
      <a:spcAft>
        <a:spcPct val="0"/>
      </a:spcAft>
      <a:defRPr b="1" kern="1200">
        <a:solidFill>
          <a:schemeClr val="tx1"/>
        </a:solidFill>
        <a:latin typeface="Neutra Text" pitchFamily="50" charset="0"/>
        <a:ea typeface="+mn-ea"/>
        <a:cs typeface="+mn-cs"/>
      </a:defRPr>
    </a:lvl1pPr>
    <a:lvl2pPr marL="457200" algn="l" rtl="0" fontAlgn="base">
      <a:spcBef>
        <a:spcPct val="0"/>
      </a:spcBef>
      <a:spcAft>
        <a:spcPct val="0"/>
      </a:spcAft>
      <a:defRPr b="1" kern="1200">
        <a:solidFill>
          <a:schemeClr val="tx1"/>
        </a:solidFill>
        <a:latin typeface="Neutra Text" pitchFamily="50" charset="0"/>
        <a:ea typeface="+mn-ea"/>
        <a:cs typeface="+mn-cs"/>
      </a:defRPr>
    </a:lvl2pPr>
    <a:lvl3pPr marL="914400" algn="l" rtl="0" fontAlgn="base">
      <a:spcBef>
        <a:spcPct val="0"/>
      </a:spcBef>
      <a:spcAft>
        <a:spcPct val="0"/>
      </a:spcAft>
      <a:defRPr b="1" kern="1200">
        <a:solidFill>
          <a:schemeClr val="tx1"/>
        </a:solidFill>
        <a:latin typeface="Neutra Text" pitchFamily="50" charset="0"/>
        <a:ea typeface="+mn-ea"/>
        <a:cs typeface="+mn-cs"/>
      </a:defRPr>
    </a:lvl3pPr>
    <a:lvl4pPr marL="1371600" algn="l" rtl="0" fontAlgn="base">
      <a:spcBef>
        <a:spcPct val="0"/>
      </a:spcBef>
      <a:spcAft>
        <a:spcPct val="0"/>
      </a:spcAft>
      <a:defRPr b="1" kern="1200">
        <a:solidFill>
          <a:schemeClr val="tx1"/>
        </a:solidFill>
        <a:latin typeface="Neutra Text" pitchFamily="50" charset="0"/>
        <a:ea typeface="+mn-ea"/>
        <a:cs typeface="+mn-cs"/>
      </a:defRPr>
    </a:lvl4pPr>
    <a:lvl5pPr marL="1828800" algn="l" rtl="0" fontAlgn="base">
      <a:spcBef>
        <a:spcPct val="0"/>
      </a:spcBef>
      <a:spcAft>
        <a:spcPct val="0"/>
      </a:spcAft>
      <a:defRPr b="1" kern="1200">
        <a:solidFill>
          <a:schemeClr val="tx1"/>
        </a:solidFill>
        <a:latin typeface="Neutra Text" pitchFamily="50" charset="0"/>
        <a:ea typeface="+mn-ea"/>
        <a:cs typeface="+mn-cs"/>
      </a:defRPr>
    </a:lvl5pPr>
    <a:lvl6pPr marL="2286000" algn="l" defTabSz="914400" rtl="0" eaLnBrk="1" latinLnBrk="0" hangingPunct="1">
      <a:defRPr b="1" kern="1200">
        <a:solidFill>
          <a:schemeClr val="tx1"/>
        </a:solidFill>
        <a:latin typeface="Neutra Text" pitchFamily="50" charset="0"/>
        <a:ea typeface="+mn-ea"/>
        <a:cs typeface="+mn-cs"/>
      </a:defRPr>
    </a:lvl6pPr>
    <a:lvl7pPr marL="2743200" algn="l" defTabSz="914400" rtl="0" eaLnBrk="1" latinLnBrk="0" hangingPunct="1">
      <a:defRPr b="1" kern="1200">
        <a:solidFill>
          <a:schemeClr val="tx1"/>
        </a:solidFill>
        <a:latin typeface="Neutra Text" pitchFamily="50" charset="0"/>
        <a:ea typeface="+mn-ea"/>
        <a:cs typeface="+mn-cs"/>
      </a:defRPr>
    </a:lvl7pPr>
    <a:lvl8pPr marL="3200400" algn="l" defTabSz="914400" rtl="0" eaLnBrk="1" latinLnBrk="0" hangingPunct="1">
      <a:defRPr b="1" kern="1200">
        <a:solidFill>
          <a:schemeClr val="tx1"/>
        </a:solidFill>
        <a:latin typeface="Neutra Text" pitchFamily="50" charset="0"/>
        <a:ea typeface="+mn-ea"/>
        <a:cs typeface="+mn-cs"/>
      </a:defRPr>
    </a:lvl8pPr>
    <a:lvl9pPr marL="3657600" algn="l" defTabSz="914400" rtl="0" eaLnBrk="1" latinLnBrk="0" hangingPunct="1">
      <a:defRPr b="1" kern="1200">
        <a:solidFill>
          <a:schemeClr val="tx1"/>
        </a:solidFill>
        <a:latin typeface="Neutra Text" pitchFamily="50"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66"/>
    <a:srgbClr val="006699"/>
    <a:srgbClr val="0033CC"/>
    <a:srgbClr val="003399"/>
    <a:srgbClr val="000099"/>
    <a:srgbClr val="FF0000"/>
    <a:srgbClr val="9966FF"/>
    <a:srgbClr val="FF505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vertBarState="maximized">
    <p:restoredLeft sz="12354" autoAdjust="0"/>
    <p:restoredTop sz="63478" autoAdjust="0"/>
  </p:normalViewPr>
  <p:slideViewPr>
    <p:cSldViewPr>
      <p:cViewPr>
        <p:scale>
          <a:sx n="100" d="100"/>
          <a:sy n="100" d="100"/>
        </p:scale>
        <p:origin x="-1164" y="1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33" d="100"/>
        <a:sy n="33" d="100"/>
      </p:scale>
      <p:origin x="0" y="0"/>
    </p:cViewPr>
  </p:sorterViewPr>
  <p:notesViewPr>
    <p:cSldViewPr>
      <p:cViewPr varScale="1">
        <p:scale>
          <a:sx n="83" d="100"/>
          <a:sy n="83" d="100"/>
        </p:scale>
        <p:origin x="-1405" y="-71"/>
      </p:cViewPr>
      <p:guideLst>
        <p:guide orient="horz" pos="3024"/>
        <p:guide pos="2304"/>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font" Target="fonts/font1.fntdata"/><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notesMaster" Target="notesMasters/notesMaster1.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49" tIns="48326" rIns="96649" bIns="48326" numCol="1" anchor="t" anchorCtr="0" compatLnSpc="1">
            <a:prstTxWarp prst="textNoShape">
              <a:avLst/>
            </a:prstTxWarp>
          </a:bodyPr>
          <a:lstStyle>
            <a:lvl1pPr defTabSz="966788" eaLnBrk="1" hangingPunct="1">
              <a:defRPr sz="1200" b="0">
                <a:ea typeface="굴림" pitchFamily="34" charset="-127"/>
              </a:defRPr>
            </a:lvl1pPr>
          </a:lstStyle>
          <a:p>
            <a:pPr>
              <a:defRPr/>
            </a:pPr>
            <a:endParaRPr lang="en-US" altLang="ko-KR"/>
          </a:p>
        </p:txBody>
      </p:sp>
      <p:sp>
        <p:nvSpPr>
          <p:cNvPr id="31747"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6649" tIns="48326" rIns="96649" bIns="48326" numCol="1" anchor="t" anchorCtr="0" compatLnSpc="1">
            <a:prstTxWarp prst="textNoShape">
              <a:avLst/>
            </a:prstTxWarp>
          </a:bodyPr>
          <a:lstStyle>
            <a:lvl1pPr algn="r" defTabSz="966788" eaLnBrk="1" hangingPunct="1">
              <a:defRPr sz="1200" b="0">
                <a:ea typeface="굴림" pitchFamily="34" charset="-127"/>
              </a:defRPr>
            </a:lvl1pPr>
          </a:lstStyle>
          <a:p>
            <a:pPr>
              <a:defRPr/>
            </a:pPr>
            <a:endParaRPr lang="en-US" altLang="ko-KR"/>
          </a:p>
        </p:txBody>
      </p:sp>
      <p:sp>
        <p:nvSpPr>
          <p:cNvPr id="31748"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6649" tIns="48326" rIns="96649" bIns="48326" numCol="1" anchor="b" anchorCtr="0" compatLnSpc="1">
            <a:prstTxWarp prst="textNoShape">
              <a:avLst/>
            </a:prstTxWarp>
          </a:bodyPr>
          <a:lstStyle>
            <a:lvl1pPr defTabSz="966788" eaLnBrk="1" hangingPunct="1">
              <a:defRPr sz="1200" b="0">
                <a:ea typeface="굴림" pitchFamily="34" charset="-127"/>
              </a:defRPr>
            </a:lvl1pPr>
          </a:lstStyle>
          <a:p>
            <a:pPr>
              <a:defRPr/>
            </a:pPr>
            <a:endParaRPr lang="en-US" altLang="ko-KR"/>
          </a:p>
        </p:txBody>
      </p:sp>
      <p:sp>
        <p:nvSpPr>
          <p:cNvPr id="31749"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6649" tIns="48326" rIns="96649" bIns="48326" numCol="1" anchor="b" anchorCtr="0" compatLnSpc="1">
            <a:prstTxWarp prst="textNoShape">
              <a:avLst/>
            </a:prstTxWarp>
          </a:bodyPr>
          <a:lstStyle>
            <a:lvl1pPr algn="r" defTabSz="966788" eaLnBrk="1" hangingPunct="1">
              <a:defRPr sz="1200" b="0">
                <a:ea typeface="굴림" pitchFamily="34" charset="-127"/>
              </a:defRPr>
            </a:lvl1pPr>
          </a:lstStyle>
          <a:p>
            <a:pPr>
              <a:defRPr/>
            </a:pPr>
            <a:fld id="{B150F277-C796-4A11-BC32-D02515EFCFBA}" type="slidenum">
              <a:rPr lang="ko-KR" altLang="en-US"/>
              <a:pPr>
                <a:defRPr/>
              </a:pPr>
              <a:t>‹#›</a:t>
            </a:fld>
            <a:endParaRPr lang="en-US" altLang="ko-K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49" tIns="48326" rIns="96649" bIns="48326" numCol="1" anchor="t" anchorCtr="0" compatLnSpc="1">
            <a:prstTxWarp prst="textNoShape">
              <a:avLst/>
            </a:prstTxWarp>
          </a:bodyPr>
          <a:lstStyle>
            <a:lvl1pPr defTabSz="966788" eaLnBrk="1" hangingPunct="1">
              <a:defRPr sz="1200" b="0">
                <a:ea typeface="굴림" pitchFamily="34" charset="-127"/>
              </a:defRPr>
            </a:lvl1pPr>
          </a:lstStyle>
          <a:p>
            <a:pPr>
              <a:defRPr/>
            </a:pPr>
            <a:endParaRPr lang="en-US" altLang="ko-KR"/>
          </a:p>
        </p:txBody>
      </p:sp>
      <p:sp>
        <p:nvSpPr>
          <p:cNvPr id="23555"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49" tIns="48326" rIns="96649" bIns="48326" numCol="1" anchor="t" anchorCtr="0" compatLnSpc="1">
            <a:prstTxWarp prst="textNoShape">
              <a:avLst/>
            </a:prstTxWarp>
          </a:bodyPr>
          <a:lstStyle>
            <a:lvl1pPr algn="r" defTabSz="966788" eaLnBrk="1" hangingPunct="1">
              <a:defRPr sz="1200" b="0">
                <a:ea typeface="굴림" pitchFamily="34" charset="-127"/>
              </a:defRPr>
            </a:lvl1pPr>
          </a:lstStyle>
          <a:p>
            <a:pPr>
              <a:defRPr/>
            </a:pPr>
            <a:endParaRPr lang="en-US" altLang="ko-KR"/>
          </a:p>
        </p:txBody>
      </p:sp>
      <p:sp>
        <p:nvSpPr>
          <p:cNvPr id="74756"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23557"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49" tIns="48326" rIns="96649" bIns="48326" numCol="1" anchor="t" anchorCtr="0" compatLnSpc="1">
            <a:prstTxWarp prst="textNoShape">
              <a:avLst/>
            </a:prstTxWarp>
          </a:bodyPr>
          <a:lstStyle/>
          <a:p>
            <a:pPr lvl="0"/>
            <a:r>
              <a:rPr lang="en-US" altLang="ko-KR" noProof="0" smtClean="0"/>
              <a:t>Click to edit Master text styles</a:t>
            </a:r>
          </a:p>
          <a:p>
            <a:pPr lvl="1"/>
            <a:r>
              <a:rPr lang="en-US" altLang="ko-KR" noProof="0" smtClean="0"/>
              <a:t>Second level</a:t>
            </a:r>
          </a:p>
          <a:p>
            <a:pPr lvl="2"/>
            <a:r>
              <a:rPr lang="en-US" altLang="ko-KR" noProof="0" smtClean="0"/>
              <a:t>Third level</a:t>
            </a:r>
          </a:p>
          <a:p>
            <a:pPr lvl="3"/>
            <a:r>
              <a:rPr lang="en-US" altLang="ko-KR" noProof="0" smtClean="0"/>
              <a:t>Fourth level</a:t>
            </a:r>
          </a:p>
          <a:p>
            <a:pPr lvl="4"/>
            <a:r>
              <a:rPr lang="en-US" altLang="ko-KR" noProof="0" smtClean="0"/>
              <a:t>Fifth level</a:t>
            </a:r>
          </a:p>
        </p:txBody>
      </p:sp>
      <p:sp>
        <p:nvSpPr>
          <p:cNvPr id="23558"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49" tIns="48326" rIns="96649" bIns="48326" numCol="1" anchor="b" anchorCtr="0" compatLnSpc="1">
            <a:prstTxWarp prst="textNoShape">
              <a:avLst/>
            </a:prstTxWarp>
          </a:bodyPr>
          <a:lstStyle>
            <a:lvl1pPr defTabSz="966788" eaLnBrk="1" hangingPunct="1">
              <a:defRPr sz="1200" b="0">
                <a:ea typeface="굴림" pitchFamily="34" charset="-127"/>
              </a:defRPr>
            </a:lvl1pPr>
          </a:lstStyle>
          <a:p>
            <a:pPr>
              <a:defRPr/>
            </a:pPr>
            <a:endParaRPr lang="en-US" altLang="ko-KR"/>
          </a:p>
        </p:txBody>
      </p:sp>
      <p:sp>
        <p:nvSpPr>
          <p:cNvPr id="23559"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49" tIns="48326" rIns="96649" bIns="48326" numCol="1" anchor="b" anchorCtr="0" compatLnSpc="1">
            <a:prstTxWarp prst="textNoShape">
              <a:avLst/>
            </a:prstTxWarp>
          </a:bodyPr>
          <a:lstStyle>
            <a:lvl1pPr algn="r" defTabSz="966788" eaLnBrk="1" hangingPunct="1">
              <a:defRPr sz="1200" b="0">
                <a:ea typeface="굴림" pitchFamily="34" charset="-127"/>
              </a:defRPr>
            </a:lvl1pPr>
          </a:lstStyle>
          <a:p>
            <a:pPr>
              <a:defRPr/>
            </a:pPr>
            <a:fld id="{0BADA4EE-2C0C-4E04-80DE-111497205944}" type="slidenum">
              <a:rPr lang="ko-KR" altLang="en-US"/>
              <a:pPr>
                <a:defRPr/>
              </a:pPr>
              <a:t>‹#›</a:t>
            </a:fld>
            <a:endParaRPr lang="en-US" altLang="ko-K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Neutra Text" pitchFamily="50" charset="0"/>
        <a:ea typeface="+mn-ea"/>
        <a:cs typeface="+mn-cs"/>
      </a:defRPr>
    </a:lvl1pPr>
    <a:lvl2pPr marL="457200" algn="l" rtl="0" eaLnBrk="0" fontAlgn="base" hangingPunct="0">
      <a:spcBef>
        <a:spcPct val="30000"/>
      </a:spcBef>
      <a:spcAft>
        <a:spcPct val="0"/>
      </a:spcAft>
      <a:defRPr sz="1200" kern="1200">
        <a:solidFill>
          <a:schemeClr val="tx1"/>
        </a:solidFill>
        <a:latin typeface="Neutra Text" pitchFamily="50" charset="0"/>
        <a:ea typeface="+mn-ea"/>
        <a:cs typeface="+mn-cs"/>
      </a:defRPr>
    </a:lvl2pPr>
    <a:lvl3pPr marL="914400" algn="l" rtl="0" eaLnBrk="0" fontAlgn="base" hangingPunct="0">
      <a:spcBef>
        <a:spcPct val="30000"/>
      </a:spcBef>
      <a:spcAft>
        <a:spcPct val="0"/>
      </a:spcAft>
      <a:defRPr sz="1200" kern="1200">
        <a:solidFill>
          <a:schemeClr val="tx1"/>
        </a:solidFill>
        <a:latin typeface="Neutra Text" pitchFamily="50" charset="0"/>
        <a:ea typeface="+mn-ea"/>
        <a:cs typeface="+mn-cs"/>
      </a:defRPr>
    </a:lvl3pPr>
    <a:lvl4pPr marL="1371600" algn="l" rtl="0" eaLnBrk="0" fontAlgn="base" hangingPunct="0">
      <a:spcBef>
        <a:spcPct val="30000"/>
      </a:spcBef>
      <a:spcAft>
        <a:spcPct val="0"/>
      </a:spcAft>
      <a:defRPr sz="1200" kern="1200">
        <a:solidFill>
          <a:schemeClr val="tx1"/>
        </a:solidFill>
        <a:latin typeface="Neutra Text" pitchFamily="50" charset="0"/>
        <a:ea typeface="+mn-ea"/>
        <a:cs typeface="+mn-cs"/>
      </a:defRPr>
    </a:lvl4pPr>
    <a:lvl5pPr marL="1828800" algn="l" rtl="0" eaLnBrk="0" fontAlgn="base" hangingPunct="0">
      <a:spcBef>
        <a:spcPct val="30000"/>
      </a:spcBef>
      <a:spcAft>
        <a:spcPct val="0"/>
      </a:spcAft>
      <a:defRPr sz="1200" kern="1200">
        <a:solidFill>
          <a:schemeClr val="tx1"/>
        </a:solidFill>
        <a:latin typeface="Neutra Text" pitchFamily="50"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en.wikipedia.org/wiki/Quantum_mechanics"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en.wikipedia.org/wiki/Chemical_bond" TargetMode="External"/><Relationship Id="rId4" Type="http://schemas.openxmlformats.org/officeDocument/2006/relationships/hyperlink" Target="http://en.wikipedia.org/wiki/Nobel_Prize_in_Chemistry"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p:spPr>
        <p:txBody>
          <a:bodyPr/>
          <a:lstStyle/>
          <a:p>
            <a:fld id="{EC78C6A5-EDA5-4F17-BFA0-133F3485918D}" type="slidenum">
              <a:rPr lang="ko-KR" altLang="en-US" smtClean="0"/>
              <a:pPr/>
              <a:t>1</a:t>
            </a:fld>
            <a:endParaRPr lang="en-US" altLang="ko-KR" smtClean="0"/>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p:spPr>
        <p:txBody>
          <a:bodyPr/>
          <a:lstStyle/>
          <a:p>
            <a:pPr eaLnBrk="1" hangingPunct="1"/>
            <a:r>
              <a:rPr lang="en-US" smtClean="0"/>
              <a:t>This is half-baked and speculative (should have been a gcafe).</a:t>
            </a:r>
          </a:p>
          <a:p>
            <a:pPr eaLnBrk="1" hangingPunct="1"/>
            <a:r>
              <a:rPr lang="en-US" smtClean="0"/>
              <a:t>Please disagree with me.</a:t>
            </a:r>
          </a:p>
          <a:p>
            <a:pPr eaLnBrk="1" hangingPunct="1"/>
            <a:endParaRPr lang="en-US" altLang="ja-JP"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p:cNvSpPr>
          <p:nvPr>
            <p:ph type="sldImg"/>
          </p:nvPr>
        </p:nvSpPr>
        <p:spPr>
          <a:ln/>
        </p:spPr>
      </p:sp>
      <p:sp>
        <p:nvSpPr>
          <p:cNvPr id="94210" name="Notes Placeholder 2"/>
          <p:cNvSpPr>
            <a:spLocks noGrp="1"/>
          </p:cNvSpPr>
          <p:nvPr>
            <p:ph type="body" idx="1"/>
          </p:nvPr>
        </p:nvSpPr>
        <p:spPr>
          <a:noFill/>
          <a:ln/>
        </p:spPr>
        <p:txBody>
          <a:bodyPr/>
          <a:lstStyle/>
          <a:p>
            <a:pPr eaLnBrk="1" hangingPunct="1"/>
            <a:r>
              <a:rPr lang="en-US" smtClean="0"/>
              <a:t>* Coping strategies: (terry) undo-redo, duplicate files</a:t>
            </a:r>
          </a:p>
        </p:txBody>
      </p:sp>
      <p:sp>
        <p:nvSpPr>
          <p:cNvPr id="94211" name="Slide Number Placeholder 3"/>
          <p:cNvSpPr>
            <a:spLocks noGrp="1"/>
          </p:cNvSpPr>
          <p:nvPr>
            <p:ph type="sldNum" sz="quarter" idx="5"/>
          </p:nvPr>
        </p:nvSpPr>
        <p:spPr>
          <a:noFill/>
        </p:spPr>
        <p:txBody>
          <a:bodyPr/>
          <a:lstStyle/>
          <a:p>
            <a:fld id="{8B86554C-8821-4248-9DBB-D6AE55C401DC}" type="slidenum">
              <a:rPr lang="ko-KR" altLang="en-US" smtClean="0"/>
              <a:pPr/>
              <a:t>10</a:t>
            </a:fld>
            <a:endParaRPr lang="en-US" altLang="ko-KR"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noFill/>
          <a:ln/>
        </p:spPr>
        <p:txBody>
          <a:bodyPr/>
          <a:lstStyle/>
          <a:p>
            <a:r>
              <a:rPr lang="en-US" smtClean="0"/>
              <a:t>TODO: Editing UI recap here</a:t>
            </a:r>
          </a:p>
          <a:p>
            <a:r>
              <a:rPr lang="en-US" smtClean="0"/>
              <a:t>*mention linked editing technique by Toomim</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p:spPr>
        <p:txBody>
          <a:bodyPr/>
          <a:lstStyle/>
          <a:p>
            <a:r>
              <a:rPr lang="en-US" smtClean="0"/>
              <a:t>* TODO: Runtime UI Overview here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a:noFill/>
          <a:ln/>
        </p:spPr>
        <p:txBody>
          <a:bodyPr/>
          <a:lstStyle/>
          <a:p>
            <a:r>
              <a:rPr lang="en-US" smtClean="0"/>
              <a:t>*TODO: say something about spatially multiplexed input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a:ln/>
        </p:spPr>
      </p:sp>
      <p:sp>
        <p:nvSpPr>
          <p:cNvPr id="202755" name="Notes Placeholder 2"/>
          <p:cNvSpPr>
            <a:spLocks noGrp="1"/>
          </p:cNvSpPr>
          <p:nvPr>
            <p:ph type="body" idx="1"/>
          </p:nvPr>
        </p:nvSpPr>
        <p:spPr>
          <a:noFill/>
          <a:ln/>
        </p:spPr>
        <p:txBody>
          <a:bodyPr/>
          <a:lstStyle/>
          <a:p>
            <a:pPr eaLnBrk="1" hangingPunct="1"/>
            <a:r>
              <a:rPr lang="en-US" smtClean="0"/>
              <a:t>* Coping strategies: (terry) undo-redo, duplicate files</a:t>
            </a:r>
          </a:p>
        </p:txBody>
      </p:sp>
      <p:sp>
        <p:nvSpPr>
          <p:cNvPr id="202756" name="Slide Number Placeholder 3"/>
          <p:cNvSpPr txBox="1">
            <a:spLocks noGrp="1"/>
          </p:cNvSpPr>
          <p:nvPr/>
        </p:nvSpPr>
        <p:spPr bwMode="auto">
          <a:xfrm>
            <a:off x="4143375" y="9120188"/>
            <a:ext cx="3170238" cy="479425"/>
          </a:xfrm>
          <a:prstGeom prst="rect">
            <a:avLst/>
          </a:prstGeom>
          <a:noFill/>
          <a:ln w="9525">
            <a:noFill/>
            <a:miter lim="800000"/>
            <a:headEnd/>
            <a:tailEnd/>
          </a:ln>
        </p:spPr>
        <p:txBody>
          <a:bodyPr lIns="96649" tIns="48326" rIns="96649" bIns="48326" anchor="b"/>
          <a:lstStyle/>
          <a:p>
            <a:pPr algn="r" defTabSz="966788"/>
            <a:fld id="{0C988DCF-4B70-4B92-9168-F9BC9754AE36}" type="slidenum">
              <a:rPr lang="ko-KR" altLang="en-US" sz="1200" b="0">
                <a:ea typeface="굴림" pitchFamily="34" charset="-127"/>
              </a:rPr>
              <a:pPr algn="r" defTabSz="966788"/>
              <a:t>14</a:t>
            </a:fld>
            <a:endParaRPr lang="en-US" altLang="ko-KR" sz="1200" b="0">
              <a:ea typeface="굴림" pitchFamily="34" charset="-127"/>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p:spPr>
        <p:txBody>
          <a:bodyPr/>
          <a:lstStyle/>
          <a:p>
            <a:fld id="{50D39F8E-18B6-4AF0-9DF7-193E6906EA07}" type="slidenum">
              <a:rPr lang="ko-KR" altLang="en-US" smtClean="0"/>
              <a:pPr/>
              <a:t>15</a:t>
            </a:fld>
            <a:endParaRPr lang="en-US" altLang="ko-KR" smtClean="0"/>
          </a:p>
        </p:txBody>
      </p:sp>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a:noFill/>
          <a:ln/>
        </p:spPr>
        <p:txBody>
          <a:bodyPr/>
          <a:lstStyle/>
          <a:p>
            <a:pPr eaLnBrk="1" hangingPunct="1"/>
            <a:r>
              <a:rPr lang="en-US" altLang="ja-JP" smtClean="0"/>
              <a:t>For more information on d.tools, please visit our web site. Thank you.</a:t>
            </a:r>
          </a:p>
          <a:p>
            <a:pPr eaLnBrk="1" hangingPunct="1"/>
            <a:endParaRPr lang="en-US" altLang="ja-JP"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a:ln/>
        </p:spPr>
      </p:sp>
      <p:sp>
        <p:nvSpPr>
          <p:cNvPr id="79874" name="Notes Placeholder 2"/>
          <p:cNvSpPr>
            <a:spLocks noGrp="1"/>
          </p:cNvSpPr>
          <p:nvPr>
            <p:ph type="body" idx="1"/>
          </p:nvPr>
        </p:nvSpPr>
        <p:spPr>
          <a:noFill/>
          <a:ln/>
        </p:spPr>
        <p:txBody>
          <a:bodyPr/>
          <a:lstStyle/>
          <a:p>
            <a:pPr eaLnBrk="1" hangingPunct="1"/>
            <a:r>
              <a:rPr lang="en-US" b="1" smtClean="0"/>
              <a:t>Linus Carl Pauling</a:t>
            </a:r>
            <a:r>
              <a:rPr lang="en-US" smtClean="0"/>
              <a:t> is widely regarded as the premier chemist of the twentieth century. He pioneered the application of </a:t>
            </a:r>
            <a:r>
              <a:rPr lang="en-US" smtClean="0">
                <a:hlinkClick r:id="rId3" tooltip="Quantum mechanics"/>
              </a:rPr>
              <a:t>quantum mechanics</a:t>
            </a:r>
            <a:r>
              <a:rPr lang="en-US" smtClean="0"/>
              <a:t> to chemistry, and in 1954 was awarded the </a:t>
            </a:r>
            <a:r>
              <a:rPr lang="en-US" smtClean="0">
                <a:hlinkClick r:id="rId4" tooltip="Nobel Prize in Chemistry"/>
              </a:rPr>
              <a:t>Nobel Prize</a:t>
            </a:r>
            <a:r>
              <a:rPr lang="en-US" smtClean="0"/>
              <a:t> in chemistry for his work describing the nature of </a:t>
            </a:r>
            <a:r>
              <a:rPr lang="en-US" smtClean="0">
                <a:hlinkClick r:id="rId5" tooltip="Chemical bond"/>
              </a:rPr>
              <a:t>chemical bonds</a:t>
            </a:r>
            <a:r>
              <a:rPr lang="en-US" smtClean="0"/>
              <a:t>. What his work shares with that of professional designers is the practice of succeeding by trying out multiple alternative ideas, approaches, solution strategies.</a:t>
            </a:r>
          </a:p>
        </p:txBody>
      </p:sp>
      <p:sp>
        <p:nvSpPr>
          <p:cNvPr id="79875" name="Slide Number Placeholder 3"/>
          <p:cNvSpPr>
            <a:spLocks noGrp="1"/>
          </p:cNvSpPr>
          <p:nvPr>
            <p:ph type="sldNum" sz="quarter" idx="5"/>
          </p:nvPr>
        </p:nvSpPr>
        <p:spPr>
          <a:noFill/>
        </p:spPr>
        <p:txBody>
          <a:bodyPr/>
          <a:lstStyle/>
          <a:p>
            <a:fld id="{6BEA11A7-EE2E-4EDF-A16F-FC712827AD3F}" type="slidenum">
              <a:rPr lang="ko-KR" altLang="en-US" smtClean="0"/>
              <a:pPr/>
              <a:t>2</a:t>
            </a:fld>
            <a:endParaRPr lang="en-US" altLang="ko-K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p:cNvSpPr>
          <p:nvPr>
            <p:ph type="sldImg"/>
          </p:nvPr>
        </p:nvSpPr>
        <p:spPr>
          <a:ln/>
        </p:spPr>
      </p:sp>
      <p:sp>
        <p:nvSpPr>
          <p:cNvPr id="81922" name="Notes Placeholder 2"/>
          <p:cNvSpPr>
            <a:spLocks noGrp="1"/>
          </p:cNvSpPr>
          <p:nvPr>
            <p:ph type="body" idx="1"/>
          </p:nvPr>
        </p:nvSpPr>
        <p:spPr>
          <a:noFill/>
          <a:ln/>
        </p:spPr>
        <p:txBody>
          <a:bodyPr/>
          <a:lstStyle/>
          <a:p>
            <a:r>
              <a:rPr lang="en-US" smtClean="0"/>
              <a:t>Industrial designers may build dozens of form prototypes </a:t>
            </a:r>
            <a:r>
              <a:rPr lang="en-US" b="1" smtClean="0"/>
              <a:t>to get a more complete understanding of a design space</a:t>
            </a:r>
            <a:r>
              <a:rPr lang="en-US" smtClean="0"/>
              <a:t>.</a:t>
            </a:r>
          </a:p>
          <a:p>
            <a:pPr eaLnBrk="1" hangingPunct="1"/>
            <a:r>
              <a:rPr lang="en-US" smtClean="0"/>
              <a:t>Paul Bradley, at IDEO, for example built about eighty foam models for the original Microsoft mouse, to quickly explore different directions.</a:t>
            </a:r>
          </a:p>
        </p:txBody>
      </p:sp>
      <p:sp>
        <p:nvSpPr>
          <p:cNvPr id="81923" name="Slide Number Placeholder 3"/>
          <p:cNvSpPr>
            <a:spLocks noGrp="1"/>
          </p:cNvSpPr>
          <p:nvPr>
            <p:ph type="sldNum" sz="quarter" idx="5"/>
          </p:nvPr>
        </p:nvSpPr>
        <p:spPr>
          <a:noFill/>
        </p:spPr>
        <p:txBody>
          <a:bodyPr/>
          <a:lstStyle/>
          <a:p>
            <a:fld id="{D1E428B8-08D0-4411-B186-F9DE9E0CCB54}" type="slidenum">
              <a:rPr lang="ko-KR" altLang="en-US" smtClean="0"/>
              <a:pPr/>
              <a:t>3</a:t>
            </a:fld>
            <a:endParaRPr lang="en-US" altLang="ko-K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p:cNvSpPr>
          <p:nvPr>
            <p:ph type="sldImg"/>
          </p:nvPr>
        </p:nvSpPr>
        <p:spPr>
          <a:ln/>
        </p:spPr>
      </p:sp>
      <p:sp>
        <p:nvSpPr>
          <p:cNvPr id="86018" name="Notes Placeholder 2"/>
          <p:cNvSpPr>
            <a:spLocks noGrp="1"/>
          </p:cNvSpPr>
          <p:nvPr>
            <p:ph type="body" idx="1"/>
          </p:nvPr>
        </p:nvSpPr>
        <p:spPr>
          <a:noFill/>
          <a:ln/>
        </p:spPr>
        <p:txBody>
          <a:bodyPr/>
          <a:lstStyle/>
          <a:p>
            <a:r>
              <a:rPr lang="en-US" smtClean="0"/>
              <a:t>Discussing multiple prototypes also allows project stakeholders </a:t>
            </a:r>
            <a:r>
              <a:rPr lang="en-US" b="1" smtClean="0"/>
              <a:t>to more effectively communicate </a:t>
            </a:r>
            <a:r>
              <a:rPr lang="en-US" smtClean="0"/>
              <a:t>their requirements. </a:t>
            </a:r>
          </a:p>
          <a:p>
            <a:pPr eaLnBrk="1" hangingPunct="1"/>
            <a:r>
              <a:rPr lang="en-US" smtClean="0"/>
              <a:t>Architect Michael Wilford created these alternative plans for a university campus for the purpose of scaffolding discussions with clients.</a:t>
            </a:r>
          </a:p>
          <a:p>
            <a:pPr eaLnBrk="1" hangingPunct="1"/>
            <a:endParaRPr lang="en-US" smtClean="0"/>
          </a:p>
        </p:txBody>
      </p:sp>
      <p:sp>
        <p:nvSpPr>
          <p:cNvPr id="86019" name="Slide Number Placeholder 3"/>
          <p:cNvSpPr>
            <a:spLocks noGrp="1"/>
          </p:cNvSpPr>
          <p:nvPr>
            <p:ph type="sldNum" sz="quarter" idx="5"/>
          </p:nvPr>
        </p:nvSpPr>
        <p:spPr>
          <a:noFill/>
        </p:spPr>
        <p:txBody>
          <a:bodyPr/>
          <a:lstStyle/>
          <a:p>
            <a:fld id="{E06B2126-1E69-4CCF-A278-B9D186854326}" type="slidenum">
              <a:rPr lang="ko-KR" altLang="en-US" smtClean="0"/>
              <a:pPr/>
              <a:t>4</a:t>
            </a:fld>
            <a:endParaRPr lang="en-US" altLang="ko-K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p:spPr>
        <p:txBody>
          <a:bodyPr/>
          <a:lstStyle/>
          <a:p>
            <a:r>
              <a:rPr lang="en-US" smtClean="0"/>
              <a:t>Historically, design tools for user interfaces have focused on the design of </a:t>
            </a:r>
            <a:r>
              <a:rPr lang="en-US" i="1" smtClean="0"/>
              <a:t>single </a:t>
            </a:r>
            <a:r>
              <a:rPr lang="en-US" smtClean="0"/>
              <a:t>artifacts. </a:t>
            </a:r>
          </a:p>
          <a:p>
            <a:r>
              <a:rPr lang="en-US" smtClean="0"/>
              <a:t>Designers have found ways to circumvent these limitations for static, graphic elements of user interfaces, and there is prior work, notably Michael Terry’s for supporting exploration of alternatives within graphics programs.</a:t>
            </a:r>
          </a:p>
          <a:p>
            <a:endParaRPr lang="en-US" smtClean="0"/>
          </a:p>
          <a:p>
            <a:r>
              <a:rPr lang="en-US" smtClean="0"/>
              <a:t>However, such solutions do not yet exist for designing interactive </a:t>
            </a:r>
            <a:r>
              <a:rPr lang="en-US" i="1" smtClean="0"/>
              <a:t>behavior</a:t>
            </a:r>
            <a:r>
              <a:rPr lang="en-US" smtClean="0"/>
              <a:t>. A recent survey of designers by Brad Myers et al found  (this paper has not been published!) that designers lack the tools to iterate on behaviors and to compare such interaction designs side by side.</a:t>
            </a:r>
          </a:p>
          <a:p>
            <a:endParaRPr lang="en-US" smtClean="0"/>
          </a:p>
          <a:p>
            <a:r>
              <a:rPr lang="en-US" smtClean="0"/>
              <a:t>(Click) One of the central reasons it that design of interactive </a:t>
            </a:r>
            <a:r>
              <a:rPr lang="en-US" i="1" smtClean="0"/>
              <a:t>behavior</a:t>
            </a:r>
            <a:r>
              <a:rPr lang="en-US" smtClean="0"/>
              <a:t>, even for prototypes, often happens in textual code.</a:t>
            </a:r>
          </a:p>
          <a:p>
            <a:endParaRPr lang="en-US" smtClean="0"/>
          </a:p>
          <a:p>
            <a:endParaRPr lang="en-US" smtClean="0"/>
          </a:p>
          <a:p>
            <a:endParaRPr lang="en-US" smtClean="0"/>
          </a:p>
          <a:p>
            <a:endParaRPr lang="en-US" smtClean="0"/>
          </a:p>
          <a:p>
            <a:endParaRPr lang="en-US" smtClean="0"/>
          </a:p>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a:noFill/>
          <a:ln/>
        </p:spPr>
        <p:txBody>
          <a:bodyPr/>
          <a:lstStyle/>
          <a:p>
            <a:r>
              <a:rPr lang="en-US" smtClean="0"/>
              <a:t>The primary difference between image manipulation and programming — for this discussion — is that programmers have to work with two distinct representations: source code, where</a:t>
            </a:r>
          </a:p>
          <a:p>
            <a:r>
              <a:rPr lang="en-US" smtClean="0"/>
              <a:t>changes are </a:t>
            </a:r>
            <a:r>
              <a:rPr lang="en-US" i="1" smtClean="0"/>
              <a:t>authored</a:t>
            </a:r>
            <a:r>
              <a:rPr lang="en-US" smtClean="0"/>
              <a:t>; and the running program, where changes are </a:t>
            </a:r>
            <a:r>
              <a:rPr lang="en-US" i="1" smtClean="0"/>
              <a:t>observed</a:t>
            </a:r>
            <a:r>
              <a:rPr lang="en-US" smtClean="0"/>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noFill/>
          <a:ln/>
        </p:spPr>
        <p:txBody>
          <a:bodyPr/>
          <a:lstStyle/>
          <a:p>
            <a:r>
              <a:rPr lang="en-US" smtClean="0"/>
              <a:t>Our work on Juxtapose enables designers to interactively create and manipulate multiple alternatives of programmed interactive behaviors. </a:t>
            </a:r>
          </a:p>
          <a:p>
            <a:r>
              <a:rPr lang="en-US" smtClean="0"/>
              <a:t>Juxtapose demonstrates a novel environment for constructing multiple design alternatives through (selectively) parallel editing of behavior source code.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a:noFill/>
          <a:ln/>
        </p:spPr>
        <p:txBody>
          <a:bodyPr/>
          <a:lstStyle/>
          <a:p>
            <a:r>
              <a:rPr lang="en-US" smtClean="0"/>
              <a:t>These source alternatives can then be executed in parallel, allowing rapid comparison between them.</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a:noFill/>
          <a:ln/>
        </p:spPr>
        <p:txBody>
          <a:bodyPr/>
          <a:lstStyle/>
          <a:p>
            <a:r>
              <a:rPr lang="en-US" smtClean="0"/>
              <a:t>Juxtapose also introduces a mechanism to automatically generate a control interface to  interactively “tune”</a:t>
            </a:r>
          </a:p>
          <a:p>
            <a:r>
              <a:rPr lang="en-US" smtClean="0"/>
              <a:t>parameters of the designed interaction at runtime. </a:t>
            </a:r>
          </a:p>
          <a:p>
            <a:r>
              <a:rPr lang="en-US" smtClean="0"/>
              <a:t>So far, we have implemented Juxtapose as a design environment and runtime interface for</a:t>
            </a:r>
          </a:p>
          <a:p>
            <a:r>
              <a:rPr lang="en-US" smtClean="0"/>
              <a:t>developing GUIs written in ActionScript.</a:t>
            </a:r>
          </a:p>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B20612"/>
        </a:solidFill>
        <a:effectLst/>
      </p:bgPr>
    </p:bg>
    <p:spTree>
      <p:nvGrpSpPr>
        <p:cNvPr id="1" name=""/>
        <p:cNvGrpSpPr/>
        <p:nvPr/>
      </p:nvGrpSpPr>
      <p:grpSpPr>
        <a:xfrm>
          <a:off x="0" y="0"/>
          <a:ext cx="0" cy="0"/>
          <a:chOff x="0" y="0"/>
          <a:chExt cx="0" cy="0"/>
        </a:xfrm>
      </p:grpSpPr>
      <p:pic>
        <p:nvPicPr>
          <p:cNvPr id="4" name="Picture 13" descr="hartmann-color"/>
          <p:cNvPicPr>
            <a:picLocks noChangeAspect="1" noChangeArrowheads="1"/>
          </p:cNvPicPr>
          <p:nvPr/>
        </p:nvPicPr>
        <p:blipFill>
          <a:blip r:embed="rId2"/>
          <a:srcRect/>
          <a:stretch>
            <a:fillRect/>
          </a:stretch>
        </p:blipFill>
        <p:spPr bwMode="auto">
          <a:xfrm>
            <a:off x="0" y="231775"/>
            <a:ext cx="9144000" cy="6626225"/>
          </a:xfrm>
          <a:prstGeom prst="rect">
            <a:avLst/>
          </a:prstGeom>
          <a:noFill/>
          <a:ln w="9525">
            <a:noFill/>
            <a:miter lim="800000"/>
            <a:headEnd/>
            <a:tailEnd/>
          </a:ln>
        </p:spPr>
      </p:pic>
      <p:sp>
        <p:nvSpPr>
          <p:cNvPr id="5" name="Rectangle 2"/>
          <p:cNvSpPr>
            <a:spLocks noChangeArrowheads="1"/>
          </p:cNvSpPr>
          <p:nvPr/>
        </p:nvSpPr>
        <p:spPr bwMode="auto">
          <a:xfrm>
            <a:off x="0" y="0"/>
            <a:ext cx="9144000" cy="466725"/>
          </a:xfrm>
          <a:prstGeom prst="rect">
            <a:avLst/>
          </a:prstGeom>
          <a:solidFill>
            <a:srgbClr val="90060D"/>
          </a:solidFill>
          <a:ln w="9525">
            <a:noFill/>
            <a:miter lim="800000"/>
            <a:headEnd/>
            <a:tailEnd/>
          </a:ln>
          <a:effectLst/>
        </p:spPr>
        <p:txBody>
          <a:bodyPr wrap="none" anchor="ctr"/>
          <a:lstStyle/>
          <a:p>
            <a:pPr eaLnBrk="0" hangingPunct="0">
              <a:defRPr/>
            </a:pPr>
            <a:endParaRPr lang="en-US"/>
          </a:p>
        </p:txBody>
      </p:sp>
      <p:pic>
        <p:nvPicPr>
          <p:cNvPr id="6" name="Picture 6" descr="d"/>
          <p:cNvPicPr>
            <a:picLocks noChangeAspect="1" noChangeArrowheads="1"/>
          </p:cNvPicPr>
          <p:nvPr/>
        </p:nvPicPr>
        <p:blipFill>
          <a:blip r:embed="rId3"/>
          <a:srcRect/>
          <a:stretch>
            <a:fillRect/>
          </a:stretch>
        </p:blipFill>
        <p:spPr bwMode="auto">
          <a:xfrm>
            <a:off x="6934200" y="25400"/>
            <a:ext cx="1990725" cy="419100"/>
          </a:xfrm>
          <a:prstGeom prst="rect">
            <a:avLst/>
          </a:prstGeom>
          <a:noFill/>
          <a:ln w="9525">
            <a:noFill/>
            <a:miter lim="800000"/>
            <a:headEnd/>
            <a:tailEnd/>
          </a:ln>
        </p:spPr>
      </p:pic>
      <p:sp>
        <p:nvSpPr>
          <p:cNvPr id="7" name="Text Box 7"/>
          <p:cNvSpPr txBox="1">
            <a:spLocks noChangeArrowheads="1"/>
          </p:cNvSpPr>
          <p:nvPr/>
        </p:nvSpPr>
        <p:spPr bwMode="auto">
          <a:xfrm>
            <a:off x="60325" y="-52388"/>
            <a:ext cx="5121275" cy="519113"/>
          </a:xfrm>
          <a:prstGeom prst="rect">
            <a:avLst/>
          </a:prstGeom>
          <a:noFill/>
          <a:ln w="9525">
            <a:noFill/>
            <a:miter lim="800000"/>
            <a:headEnd/>
            <a:tailEnd/>
          </a:ln>
          <a:effectLst/>
        </p:spPr>
        <p:txBody>
          <a:bodyPr>
            <a:spAutoFit/>
          </a:bodyPr>
          <a:lstStyle/>
          <a:p>
            <a:pPr eaLnBrk="0" hangingPunct="0"/>
            <a:r>
              <a:rPr lang="en-US" altLang="ko-KR" sz="2800" b="0">
                <a:latin typeface="Neutra Text SC" pitchFamily="50" charset="0"/>
                <a:ea typeface="굴림" pitchFamily="34" charset="-127"/>
              </a:rPr>
              <a:t>stanford hci group</a:t>
            </a:r>
            <a:r>
              <a:rPr lang="en-US" altLang="ko-KR" sz="2800" b="0">
                <a:latin typeface="MS PGothic" charset="-128"/>
                <a:ea typeface="굴림" pitchFamily="34" charset="-127"/>
              </a:rPr>
              <a:t> </a:t>
            </a:r>
            <a:r>
              <a:rPr lang="en-US" sz="2800" b="0">
                <a:solidFill>
                  <a:srgbClr val="B3051A"/>
                </a:solidFill>
                <a:latin typeface="MS PGothic" charset="-128"/>
              </a:rPr>
              <a:t>/</a:t>
            </a:r>
            <a:r>
              <a:rPr lang="en-US" sz="2800" b="0">
                <a:latin typeface="MS PGothic" charset="-128"/>
              </a:rPr>
              <a:t> </a:t>
            </a:r>
            <a:r>
              <a:rPr lang="en-US" sz="2800" b="0">
                <a:latin typeface="Neutra Text SC" pitchFamily="50" charset="0"/>
              </a:rPr>
              <a:t>2008</a:t>
            </a:r>
            <a:endParaRPr lang="en-US" altLang="ko-KR" sz="2800" b="0">
              <a:latin typeface="Neutra Text SC" pitchFamily="50" charset="0"/>
              <a:ea typeface="굴림" pitchFamily="34" charset="-127"/>
            </a:endParaRPr>
          </a:p>
        </p:txBody>
      </p:sp>
      <p:sp>
        <p:nvSpPr>
          <p:cNvPr id="8" name="Arc 9"/>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eaLnBrk="0" hangingPunct="0">
              <a:defRPr/>
            </a:pPr>
            <a:endParaRPr lang="en-US"/>
          </a:p>
        </p:txBody>
      </p:sp>
      <p:sp>
        <p:nvSpPr>
          <p:cNvPr id="9" name="Arc 10"/>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eaLnBrk="0" hangingPunct="0">
              <a:defRPr/>
            </a:pPr>
            <a:endParaRPr lang="en-US"/>
          </a:p>
        </p:txBody>
      </p:sp>
      <p:sp>
        <p:nvSpPr>
          <p:cNvPr id="10" name="Arc 11"/>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eaLnBrk="0" hangingPunct="0">
              <a:defRPr/>
            </a:pPr>
            <a:endParaRPr lang="en-US"/>
          </a:p>
        </p:txBody>
      </p:sp>
      <p:sp>
        <p:nvSpPr>
          <p:cNvPr id="11" name="Arc 12"/>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eaLnBrk="0" hangingPunct="0">
              <a:defRPr/>
            </a:pPr>
            <a:endParaRPr lang="en-US"/>
          </a:p>
        </p:txBody>
      </p:sp>
      <p:sp>
        <p:nvSpPr>
          <p:cNvPr id="12" name="Text Box 14"/>
          <p:cNvSpPr txBox="1">
            <a:spLocks noChangeArrowheads="1"/>
          </p:cNvSpPr>
          <p:nvPr/>
        </p:nvSpPr>
        <p:spPr bwMode="auto">
          <a:xfrm>
            <a:off x="4800600" y="6248400"/>
            <a:ext cx="4114800" cy="412750"/>
          </a:xfrm>
          <a:prstGeom prst="rect">
            <a:avLst/>
          </a:prstGeom>
          <a:noFill/>
          <a:ln w="9525">
            <a:noFill/>
            <a:miter lim="800000"/>
            <a:headEnd/>
            <a:tailEnd/>
          </a:ln>
          <a:effectLst/>
        </p:spPr>
        <p:txBody>
          <a:bodyPr>
            <a:spAutoFit/>
          </a:bodyPr>
          <a:lstStyle/>
          <a:p>
            <a:pPr algn="r" eaLnBrk="0" hangingPunct="0">
              <a:spcBef>
                <a:spcPct val="50000"/>
              </a:spcBef>
              <a:defRPr/>
            </a:pPr>
            <a:r>
              <a:rPr lang="en-US" sz="2100" b="0"/>
              <a:t>http://hci.stanford.edu</a:t>
            </a:r>
          </a:p>
        </p:txBody>
      </p:sp>
      <p:sp>
        <p:nvSpPr>
          <p:cNvPr id="387075" name="Rectangle 3"/>
          <p:cNvSpPr>
            <a:spLocks noGrp="1" noRot="1" noChangeArrowheads="1"/>
          </p:cNvSpPr>
          <p:nvPr>
            <p:ph type="ctrTitle"/>
          </p:nvPr>
        </p:nvSpPr>
        <p:spPr>
          <a:xfrm>
            <a:off x="455613" y="1233488"/>
            <a:ext cx="7772400" cy="1470025"/>
          </a:xfrm>
        </p:spPr>
        <p:txBody>
          <a:bodyPr/>
          <a:lstStyle>
            <a:lvl1pPr>
              <a:defRPr/>
            </a:lvl1pPr>
          </a:lstStyle>
          <a:p>
            <a:r>
              <a:rPr lang="en-US" altLang="ko-KR"/>
              <a:t>Click to edit Master title style</a:t>
            </a:r>
          </a:p>
        </p:txBody>
      </p:sp>
      <p:sp>
        <p:nvSpPr>
          <p:cNvPr id="387076" name="Rectangle 4"/>
          <p:cNvSpPr>
            <a:spLocks noGrp="1" noRot="1" noChangeArrowheads="1"/>
          </p:cNvSpPr>
          <p:nvPr>
            <p:ph type="subTitle" idx="1"/>
          </p:nvPr>
        </p:nvSpPr>
        <p:spPr>
          <a:xfrm>
            <a:off x="455613" y="3427413"/>
            <a:ext cx="3963987" cy="2970212"/>
          </a:xfrm>
        </p:spPr>
        <p:txBody>
          <a:bodyPr/>
          <a:lstStyle>
            <a:lvl1pPr marL="0" indent="0">
              <a:buFont typeface="Wingdings" pitchFamily="2" charset="2"/>
              <a:buNone/>
              <a:defRPr/>
            </a:lvl1pPr>
          </a:lstStyle>
          <a:p>
            <a:r>
              <a:rPr lang="en-US" altLang="ko-KR"/>
              <a:t>Click to edit Master subtitle style</a:t>
            </a: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61BA404C-FDAD-4624-971B-D5B3657192B1}" type="slidenum">
              <a:rPr lang="ko-KR" altLang="en-US"/>
              <a:pPr>
                <a:defRPr/>
              </a:pPr>
              <a:t>‹#›</a:t>
            </a:fld>
            <a:endParaRPr lang="en-US" altLang="ko-K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997C60D3-22C7-4DC7-B95D-57798E5BF62A}" type="slidenum">
              <a:rPr lang="ko-KR" altLang="en-US"/>
              <a:pPr>
                <a:defRPr/>
              </a:pPr>
              <a:t>‹#›</a:t>
            </a:fld>
            <a:endParaRPr lang="en-US" altLang="ko-K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039A3CDD-3FE3-48FD-9B30-394A1A544C04}" type="slidenum">
              <a:rPr lang="ko-KR" altLang="en-US"/>
              <a:pPr>
                <a:defRPr/>
              </a:pPr>
              <a:t>‹#›</a:t>
            </a:fld>
            <a:endParaRPr lang="en-US" altLang="ko-KR"/>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sldNum" sz="quarter" idx="10"/>
          </p:nvPr>
        </p:nvSpPr>
        <p:spPr>
          <a:ln/>
        </p:spPr>
        <p:txBody>
          <a:bodyPr/>
          <a:lstStyle>
            <a:lvl1pPr>
              <a:defRPr/>
            </a:lvl1pPr>
          </a:lstStyle>
          <a:p>
            <a:pPr>
              <a:defRPr/>
            </a:pPr>
            <a:fld id="{4194A590-2E60-4810-9F0D-66C3C520C0F1}" type="slidenum">
              <a:rPr lang="ko-KR" altLang="en-US"/>
              <a:pPr>
                <a:defRPr/>
              </a:pPr>
              <a:t>‹#›</a:t>
            </a:fld>
            <a:endParaRPr lang="en-US" altLang="ko-KR"/>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fld id="{2DB2B1EF-58A9-431D-8384-77FF13BA4ECE}" type="slidenum">
              <a:rPr lang="ko-KR" altLang="en-US"/>
              <a:pPr>
                <a:defRPr/>
              </a:pPr>
              <a:t>‹#›</a:t>
            </a:fld>
            <a:endParaRPr lang="en-US" altLang="ko-KR"/>
          </a:p>
        </p:txBody>
      </p:sp>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fld id="{68FF1722-9F37-4E6D-9976-2102FF26336C}" type="slidenum">
              <a:rPr lang="ko-KR" altLang="en-US"/>
              <a:pPr>
                <a:defRPr/>
              </a:pPr>
              <a:t>‹#›</a:t>
            </a:fld>
            <a:endParaRPr lang="en-US" altLang="ko-KR"/>
          </a:p>
        </p:txBody>
      </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fld id="{C60EFA77-EEB4-4ABA-BD8C-3D07015413F5}" type="slidenum">
              <a:rPr lang="ko-KR" altLang="en-US"/>
              <a:pPr>
                <a:defRPr/>
              </a:pPr>
              <a:t>‹#›</a:t>
            </a:fld>
            <a:endParaRPr lang="en-US" altLang="ko-KR"/>
          </a:p>
        </p:txBody>
      </p:sp>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fld id="{9B515630-FA44-4C64-980D-52F8569B42D7}" type="slidenum">
              <a:rPr lang="ko-KR" altLang="en-US"/>
              <a:pPr>
                <a:defRPr/>
              </a:pPr>
              <a:t>‹#›</a:t>
            </a:fld>
            <a:endParaRPr lang="en-US" altLang="ko-KR"/>
          </a:p>
        </p:txBody>
      </p:sp>
    </p:spTree>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fld id="{05627F80-C458-4B7C-90BB-299F32745D55}" type="slidenum">
              <a:rPr lang="ko-KR" altLang="en-US"/>
              <a:pPr>
                <a:defRPr/>
              </a:pPr>
              <a:t>‹#›</a:t>
            </a:fld>
            <a:endParaRPr lang="en-US" altLang="ko-KR"/>
          </a:p>
        </p:txBody>
      </p:sp>
    </p:spTree>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fld id="{33B7FADB-4ACD-4B7A-A80F-CD3995CC43B6}" type="slidenum">
              <a:rPr lang="ko-KR" altLang="en-US"/>
              <a:pPr>
                <a:defRPr/>
              </a:pPr>
              <a:t>‹#›</a:t>
            </a:fld>
            <a:endParaRPr lang="en-US" altLang="ko-K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a:ln/>
        </p:spPr>
        <p:txBody>
          <a:bodyPr/>
          <a:lstStyle>
            <a:lvl1pPr>
              <a:defRPr/>
            </a:lvl1pPr>
          </a:lstStyle>
          <a:p>
            <a:pPr>
              <a:defRPr/>
            </a:pPr>
            <a:fld id="{9F24079F-A51D-42CD-A4DD-DCDDDEEA50CA}" type="slidenum">
              <a:rPr lang="ko-KR" altLang="en-US"/>
              <a:pPr>
                <a:defRPr/>
              </a:pPr>
              <a:t>‹#›</a:t>
            </a:fld>
            <a:endParaRPr lang="en-US" altLang="ko-KR"/>
          </a:p>
        </p:txBody>
      </p:sp>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fld id="{437479E5-2B2D-43A8-A476-E3787DA5E20A}" type="slidenum">
              <a:rPr lang="ko-KR" altLang="en-US"/>
              <a:pPr>
                <a:defRPr/>
              </a:pPr>
              <a:t>‹#›</a:t>
            </a:fld>
            <a:endParaRPr lang="en-US" altLang="ko-KR"/>
          </a:p>
        </p:txBody>
      </p:sp>
    </p:spTree>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fld id="{C02FBC63-E00F-4192-9B79-3C8AABB224D3}" type="slidenum">
              <a:rPr lang="ko-KR" altLang="en-US"/>
              <a:pPr>
                <a:defRPr/>
              </a:pPr>
              <a:t>‹#›</a:t>
            </a:fld>
            <a:endParaRPr lang="en-US" altLang="ko-KR"/>
          </a:p>
        </p:txBody>
      </p:sp>
    </p:spTree>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fld id="{28F48916-B7E4-4B64-BD9B-ECC8F81234B6}" type="slidenum">
              <a:rPr lang="ko-KR" altLang="en-US"/>
              <a:pPr>
                <a:defRPr/>
              </a:pPr>
              <a:t>‹#›</a:t>
            </a:fld>
            <a:endParaRPr lang="en-US" altLang="ko-KR"/>
          </a:p>
        </p:txBody>
      </p:sp>
    </p:spTree>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fld id="{8C821EDD-2B58-405B-80D1-B9CED910240C}" type="slidenum">
              <a:rPr lang="ko-KR" altLang="en-US"/>
              <a:pPr>
                <a:defRPr/>
              </a:pPr>
              <a:t>‹#›</a:t>
            </a:fld>
            <a:endParaRPr lang="en-US" altLang="ko-KR"/>
          </a:p>
        </p:txBody>
      </p:sp>
    </p:spTree>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fld id="{5D082D3C-EB65-43DD-88F0-7BC3409F225B}" type="slidenum">
              <a:rPr lang="ko-KR" altLang="en-US"/>
              <a:pPr>
                <a:defRPr/>
              </a:pPr>
              <a:t>‹#›</a:t>
            </a:fld>
            <a:endParaRPr lang="en-US" altLang="ko-KR"/>
          </a:p>
        </p:txBody>
      </p:sp>
    </p:spTree>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nvPr>
        </p:nvSpPr>
        <p:spPr>
          <a:ln/>
        </p:spPr>
        <p:txBody>
          <a:bodyPr/>
          <a:lstStyle>
            <a:lvl1pPr>
              <a:defRPr/>
            </a:lvl1pPr>
          </a:lstStyle>
          <a:p>
            <a:pPr>
              <a:defRPr/>
            </a:pPr>
            <a:fld id="{468CA2A9-91D4-46A9-B7AD-9AAE03E00464}" type="slidenum">
              <a:rPr lang="ko-KR" altLang="en-US"/>
              <a:pPr>
                <a:defRPr/>
              </a:pPr>
              <a:t>‹#›</a:t>
            </a:fld>
            <a:endParaRPr lang="en-US" altLang="ko-KR"/>
          </a:p>
        </p:txBody>
      </p:sp>
    </p:spTree>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nvPr>
        </p:nvSpPr>
        <p:spPr>
          <a:ln/>
        </p:spPr>
        <p:txBody>
          <a:bodyPr/>
          <a:lstStyle>
            <a:lvl1pPr>
              <a:defRPr/>
            </a:lvl1pPr>
          </a:lstStyle>
          <a:p>
            <a:pPr>
              <a:defRPr/>
            </a:pPr>
            <a:fld id="{E123A0E2-9440-4A5E-BE59-F62C7286EFCC}" type="slidenum">
              <a:rPr lang="ko-KR" altLang="en-US"/>
              <a:pPr>
                <a:defRPr/>
              </a:pPr>
              <a:t>‹#›</a:t>
            </a:fld>
            <a:endParaRPr lang="en-US" altLang="ko-KR"/>
          </a:p>
        </p:txBody>
      </p:sp>
    </p:spTree>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a:defRPr/>
            </a:pPr>
            <a:fld id="{971B7D7F-0F5C-41E0-A807-ADF9AEA64943}" type="slidenum">
              <a:rPr lang="ko-KR" altLang="en-US"/>
              <a:pPr>
                <a:defRPr/>
              </a:pPr>
              <a:t>‹#›</a:t>
            </a:fld>
            <a:endParaRPr lang="en-US" altLang="ko-K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662E0F78-69DB-460C-8820-8E6115C0CA6D}" type="slidenum">
              <a:rPr lang="ko-KR" altLang="en-US"/>
              <a:pPr>
                <a:defRPr/>
              </a:pPr>
              <a:t>‹#›</a:t>
            </a:fld>
            <a:endParaRPr lang="en-US" altLang="ko-KR"/>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0A856E65-6404-4969-B057-7BB7367EC7D9}" type="slidenum">
              <a:rPr lang="ko-KR" altLang="en-US"/>
              <a:pPr>
                <a:defRPr/>
              </a:pPr>
              <a:t>‹#›</a:t>
            </a:fld>
            <a:endParaRPr lang="en-US" altLang="ko-K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A4D62"/>
            </a:gs>
            <a:gs pos="100000">
              <a:srgbClr val="40556C"/>
            </a:gs>
          </a:gsLst>
          <a:lin ang="5400000" scaled="1"/>
        </a:gradFill>
        <a:effectLst/>
      </p:bgPr>
    </p:bg>
    <p:spTree>
      <p:nvGrpSpPr>
        <p:cNvPr id="1" name=""/>
        <p:cNvGrpSpPr/>
        <p:nvPr/>
      </p:nvGrpSpPr>
      <p:grpSpPr>
        <a:xfrm>
          <a:off x="0" y="0"/>
          <a:ext cx="0" cy="0"/>
          <a:chOff x="0" y="0"/>
          <a:chExt cx="0" cy="0"/>
        </a:xfrm>
      </p:grpSpPr>
      <p:sp>
        <p:nvSpPr>
          <p:cNvPr id="386052" name="Rectangle 4"/>
          <p:cNvSpPr>
            <a:spLocks noGrp="1" noChangeArrowheads="1"/>
          </p:cNvSpPr>
          <p:nvPr>
            <p:ph type="sldNum" sz="quarter" idx="4"/>
          </p:nvPr>
        </p:nvSpPr>
        <p:spPr bwMode="auto">
          <a:xfrm>
            <a:off x="8077200" y="6513513"/>
            <a:ext cx="762000" cy="2746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0">
                <a:solidFill>
                  <a:schemeClr val="accent2"/>
                </a:solidFill>
                <a:ea typeface="굴림" pitchFamily="34" charset="-127"/>
              </a:defRPr>
            </a:lvl1pPr>
          </a:lstStyle>
          <a:p>
            <a:pPr>
              <a:defRPr/>
            </a:pPr>
            <a:fld id="{983D93A1-17E3-4FB7-B630-6BF615D0696E}" type="slidenum">
              <a:rPr lang="ko-KR" altLang="en-US"/>
              <a:pPr>
                <a:defRPr/>
              </a:pPr>
              <a:t>‹#›</a:t>
            </a:fld>
            <a:endParaRPr lang="en-US" altLang="ko-KR"/>
          </a:p>
        </p:txBody>
      </p:sp>
      <p:sp>
        <p:nvSpPr>
          <p:cNvPr id="1027" name="Rectangle 5"/>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1028" name="Rectangle 6"/>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p>
        </p:txBody>
      </p:sp>
      <p:sp>
        <p:nvSpPr>
          <p:cNvPr id="386074" name="Arc 26"/>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eaLnBrk="0" hangingPunct="0">
              <a:defRPr/>
            </a:pPr>
            <a:endParaRPr lang="en-US"/>
          </a:p>
        </p:txBody>
      </p:sp>
      <p:sp>
        <p:nvSpPr>
          <p:cNvPr id="386075" name="Arc 27"/>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eaLnBrk="0" hangingPunct="0">
              <a:defRPr/>
            </a:pPr>
            <a:endParaRPr lang="en-US"/>
          </a:p>
        </p:txBody>
      </p:sp>
      <p:sp>
        <p:nvSpPr>
          <p:cNvPr id="386076" name="Arc 28"/>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eaLnBrk="0" hangingPunct="0">
              <a:defRPr/>
            </a:pPr>
            <a:endParaRPr lang="en-US"/>
          </a:p>
        </p:txBody>
      </p:sp>
      <p:sp>
        <p:nvSpPr>
          <p:cNvPr id="386077" name="Arc 29"/>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eaLnBrk="0" hangingPunct="0">
              <a:defRPr/>
            </a:pPr>
            <a:endParaRPr lang="en-US"/>
          </a:p>
        </p:txBody>
      </p:sp>
    </p:spTree>
  </p:cSld>
  <p:clrMap bg1="dk2" tx1="lt1" bg2="dk1" tx2="lt2" accent1="accent1" accent2="accent2" accent3="accent3" accent4="accent4" accent5="accent5" accent6="accent6" hlink="hlink" folHlink="folHlink"/>
  <p:sldLayoutIdLst>
    <p:sldLayoutId id="2147483737" r:id="rId1"/>
    <p:sldLayoutId id="2147483681" r:id="rId2"/>
    <p:sldLayoutId id="2147483680" r:id="rId3"/>
    <p:sldLayoutId id="2147483679" r:id="rId4"/>
    <p:sldLayoutId id="2147483678" r:id="rId5"/>
    <p:sldLayoutId id="2147483677" r:id="rId6"/>
    <p:sldLayoutId id="2147483676" r:id="rId7"/>
    <p:sldLayoutId id="2147483675" r:id="rId8"/>
    <p:sldLayoutId id="2147483674" r:id="rId9"/>
    <p:sldLayoutId id="2147483673" r:id="rId10"/>
    <p:sldLayoutId id="2147483672" r:id="rId11"/>
  </p:sldLayoutIdLst>
  <p:transition>
    <p:fade/>
  </p:transition>
  <p:hf hdr="0" ftr="0" dt="0"/>
  <p:txStyles>
    <p:titleStyle>
      <a:lvl1pPr algn="l" rtl="0" eaLnBrk="0" fontAlgn="base" hangingPunct="0">
        <a:spcBef>
          <a:spcPct val="0"/>
        </a:spcBef>
        <a:spcAft>
          <a:spcPct val="0"/>
        </a:spcAft>
        <a:defRPr sz="4600" b="1">
          <a:solidFill>
            <a:schemeClr val="tx2"/>
          </a:solidFill>
          <a:latin typeface="+mj-lt"/>
          <a:ea typeface="+mj-ea"/>
          <a:cs typeface="+mj-cs"/>
        </a:defRPr>
      </a:lvl1pPr>
      <a:lvl2pPr algn="l" rtl="0" eaLnBrk="0" fontAlgn="base" hangingPunct="0">
        <a:spcBef>
          <a:spcPct val="0"/>
        </a:spcBef>
        <a:spcAft>
          <a:spcPct val="0"/>
        </a:spcAft>
        <a:defRPr sz="4600" b="1">
          <a:solidFill>
            <a:schemeClr val="tx2"/>
          </a:solidFill>
          <a:latin typeface="Neutra Text" pitchFamily="50" charset="0"/>
        </a:defRPr>
      </a:lvl2pPr>
      <a:lvl3pPr algn="l" rtl="0" eaLnBrk="0" fontAlgn="base" hangingPunct="0">
        <a:spcBef>
          <a:spcPct val="0"/>
        </a:spcBef>
        <a:spcAft>
          <a:spcPct val="0"/>
        </a:spcAft>
        <a:defRPr sz="4600" b="1">
          <a:solidFill>
            <a:schemeClr val="tx2"/>
          </a:solidFill>
          <a:latin typeface="Neutra Text" pitchFamily="50" charset="0"/>
        </a:defRPr>
      </a:lvl3pPr>
      <a:lvl4pPr algn="l" rtl="0" eaLnBrk="0" fontAlgn="base" hangingPunct="0">
        <a:spcBef>
          <a:spcPct val="0"/>
        </a:spcBef>
        <a:spcAft>
          <a:spcPct val="0"/>
        </a:spcAft>
        <a:defRPr sz="4600" b="1">
          <a:solidFill>
            <a:schemeClr val="tx2"/>
          </a:solidFill>
          <a:latin typeface="Neutra Text" pitchFamily="50" charset="0"/>
        </a:defRPr>
      </a:lvl4pPr>
      <a:lvl5pPr algn="l" rtl="0" eaLnBrk="0" fontAlgn="base" hangingPunct="0">
        <a:spcBef>
          <a:spcPct val="0"/>
        </a:spcBef>
        <a:spcAft>
          <a:spcPct val="0"/>
        </a:spcAft>
        <a:defRPr sz="4600" b="1">
          <a:solidFill>
            <a:schemeClr val="tx2"/>
          </a:solidFill>
          <a:latin typeface="Neutra Text" pitchFamily="50" charset="0"/>
        </a:defRPr>
      </a:lvl5pPr>
      <a:lvl6pPr marL="457200" algn="l" rtl="0" fontAlgn="base">
        <a:spcBef>
          <a:spcPct val="0"/>
        </a:spcBef>
        <a:spcAft>
          <a:spcPct val="0"/>
        </a:spcAft>
        <a:defRPr sz="4600" b="1">
          <a:solidFill>
            <a:schemeClr val="tx2"/>
          </a:solidFill>
          <a:latin typeface="Neutra Text" pitchFamily="50" charset="0"/>
        </a:defRPr>
      </a:lvl6pPr>
      <a:lvl7pPr marL="914400" algn="l" rtl="0" fontAlgn="base">
        <a:spcBef>
          <a:spcPct val="0"/>
        </a:spcBef>
        <a:spcAft>
          <a:spcPct val="0"/>
        </a:spcAft>
        <a:defRPr sz="4600" b="1">
          <a:solidFill>
            <a:schemeClr val="tx2"/>
          </a:solidFill>
          <a:latin typeface="Neutra Text" pitchFamily="50" charset="0"/>
        </a:defRPr>
      </a:lvl7pPr>
      <a:lvl8pPr marL="1371600" algn="l" rtl="0" fontAlgn="base">
        <a:spcBef>
          <a:spcPct val="0"/>
        </a:spcBef>
        <a:spcAft>
          <a:spcPct val="0"/>
        </a:spcAft>
        <a:defRPr sz="4600" b="1">
          <a:solidFill>
            <a:schemeClr val="tx2"/>
          </a:solidFill>
          <a:latin typeface="Neutra Text" pitchFamily="50" charset="0"/>
        </a:defRPr>
      </a:lvl8pPr>
      <a:lvl9pPr marL="1828800" algn="l" rtl="0" fontAlgn="base">
        <a:spcBef>
          <a:spcPct val="0"/>
        </a:spcBef>
        <a:spcAft>
          <a:spcPct val="0"/>
        </a:spcAft>
        <a:defRPr sz="4600" b="1">
          <a:solidFill>
            <a:schemeClr val="tx2"/>
          </a:solidFill>
          <a:latin typeface="Neutra Text" pitchFamily="50" charset="0"/>
        </a:defRPr>
      </a:lvl9pPr>
    </p:titleStyle>
    <p:bodyStyle>
      <a:lvl1pPr marL="292100" indent="-292100" algn="l" rtl="0" eaLnBrk="0" fontAlgn="base" hangingPunct="0">
        <a:spcBef>
          <a:spcPct val="20000"/>
        </a:spcBef>
        <a:spcAft>
          <a:spcPct val="0"/>
        </a:spcAft>
        <a:buClr>
          <a:schemeClr val="hlink"/>
        </a:buClr>
        <a:buFont typeface="Wingdings" pitchFamily="2" charset="2"/>
        <a:buChar char=""/>
        <a:defRPr sz="3200">
          <a:solidFill>
            <a:schemeClr val="tx1"/>
          </a:solidFill>
          <a:latin typeface="+mn-lt"/>
          <a:ea typeface="+mn-ea"/>
          <a:cs typeface="+mn-cs"/>
        </a:defRPr>
      </a:lvl1pPr>
      <a:lvl2pPr marL="685800" indent="-228600" algn="l" rtl="0" eaLnBrk="0" fontAlgn="base" hangingPunct="0">
        <a:spcBef>
          <a:spcPct val="20000"/>
        </a:spcBef>
        <a:spcAft>
          <a:spcPct val="0"/>
        </a:spcAft>
        <a:buClr>
          <a:schemeClr val="accent2"/>
        </a:buClr>
        <a:buFont typeface="Wingdings" pitchFamily="2" charset="2"/>
        <a:buChar char=""/>
        <a:defRPr sz="2800">
          <a:solidFill>
            <a:schemeClr val="tx1"/>
          </a:solidFill>
          <a:latin typeface="+mn-lt"/>
        </a:defRPr>
      </a:lvl2pPr>
      <a:lvl3pPr marL="1092200" indent="-177800" algn="l" rtl="0" eaLnBrk="0" fontAlgn="base" hangingPunct="0">
        <a:spcBef>
          <a:spcPct val="20000"/>
        </a:spcBef>
        <a:spcAft>
          <a:spcPct val="0"/>
        </a:spcAft>
        <a:buClr>
          <a:schemeClr val="hlink"/>
        </a:buClr>
        <a:buFont typeface="Wingdings" pitchFamily="2" charset="2"/>
        <a:buChar char=""/>
        <a:defRPr sz="2400">
          <a:solidFill>
            <a:schemeClr val="tx1"/>
          </a:solidFill>
          <a:latin typeface="+mn-lt"/>
        </a:defRPr>
      </a:lvl3pPr>
      <a:lvl4pPr marL="1549400" indent="-1778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06600" indent="-177800" algn="l" rtl="0" eaLnBrk="0" fontAlgn="base" hangingPunct="0">
        <a:spcBef>
          <a:spcPct val="20000"/>
        </a:spcBef>
        <a:spcAft>
          <a:spcPct val="0"/>
        </a:spcAft>
        <a:buClr>
          <a:schemeClr val="hlink"/>
        </a:buClr>
        <a:buFont typeface="Wingdings" pitchFamily="2" charset="2"/>
        <a:buChar char=""/>
        <a:defRPr sz="2000">
          <a:solidFill>
            <a:schemeClr val="tx1"/>
          </a:solidFill>
          <a:latin typeface="+mn-lt"/>
        </a:defRPr>
      </a:lvl5pPr>
      <a:lvl6pPr marL="24638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6pPr>
      <a:lvl7pPr marL="29210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7pPr>
      <a:lvl8pPr marL="33782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8pPr>
      <a:lvl9pPr marL="38354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3314" name="Rectangle 9"/>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13315" name="Rectangle 10"/>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
        <p:nvSpPr>
          <p:cNvPr id="718867" name="Arc 19"/>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eaLnBrk="0" hangingPunct="0">
              <a:defRPr/>
            </a:pPr>
            <a:endParaRPr lang="en-US"/>
          </a:p>
        </p:txBody>
      </p:sp>
      <p:sp>
        <p:nvSpPr>
          <p:cNvPr id="718868" name="Arc 20"/>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eaLnBrk="0" hangingPunct="0">
              <a:defRPr/>
            </a:pPr>
            <a:endParaRPr lang="en-US"/>
          </a:p>
        </p:txBody>
      </p:sp>
      <p:sp>
        <p:nvSpPr>
          <p:cNvPr id="718869" name="Arc 21"/>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eaLnBrk="0" hangingPunct="0">
              <a:defRPr/>
            </a:pPr>
            <a:endParaRPr lang="en-US"/>
          </a:p>
        </p:txBody>
      </p:sp>
      <p:sp>
        <p:nvSpPr>
          <p:cNvPr id="718870" name="Arc 22"/>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eaLnBrk="0" hangingPunct="0">
              <a:defRPr/>
            </a:pPr>
            <a:endParaRPr lang="en-US"/>
          </a:p>
        </p:txBody>
      </p:sp>
    </p:spTree>
  </p:cSld>
  <p:clrMap bg1="lt1" tx1="dk1" bg2="lt2" tx2="dk2" accent1="accent1" accent2="accent2" accent3="accent3" accent4="accent4" accent5="accent5" accent6="accent6" hlink="hlink" folHlink="folHlink"/>
  <p:sldLayoutIdLst>
    <p:sldLayoutId id="2147483692" r:id="rId1"/>
    <p:sldLayoutId id="2147483691" r:id="rId2"/>
    <p:sldLayoutId id="2147483690" r:id="rId3"/>
    <p:sldLayoutId id="2147483689" r:id="rId4"/>
    <p:sldLayoutId id="2147483688" r:id="rId5"/>
    <p:sldLayoutId id="2147483687" r:id="rId6"/>
    <p:sldLayoutId id="2147483686" r:id="rId7"/>
    <p:sldLayoutId id="2147483685" r:id="rId8"/>
    <p:sldLayoutId id="2147483684" r:id="rId9"/>
    <p:sldLayoutId id="2147483683" r:id="rId10"/>
    <p:sldLayoutId id="2147483682" r:id="rId11"/>
  </p:sldLayoutIdLst>
  <p:transition>
    <p:fade/>
  </p:transition>
  <p:txStyles>
    <p:titleStyle>
      <a:lvl1pPr algn="l" rtl="0" eaLnBrk="0" fontAlgn="base" hangingPunct="0">
        <a:spcBef>
          <a:spcPct val="0"/>
        </a:spcBef>
        <a:spcAft>
          <a:spcPct val="0"/>
        </a:spcAft>
        <a:defRPr sz="4400" b="1">
          <a:solidFill>
            <a:schemeClr val="bg2"/>
          </a:solidFill>
          <a:latin typeface="+mj-lt"/>
          <a:ea typeface="+mj-ea"/>
          <a:cs typeface="+mj-cs"/>
        </a:defRPr>
      </a:lvl1pPr>
      <a:lvl2pPr algn="l" rtl="0" eaLnBrk="0" fontAlgn="base" hangingPunct="0">
        <a:spcBef>
          <a:spcPct val="0"/>
        </a:spcBef>
        <a:spcAft>
          <a:spcPct val="0"/>
        </a:spcAft>
        <a:defRPr sz="4400" b="1">
          <a:solidFill>
            <a:schemeClr val="bg2"/>
          </a:solidFill>
          <a:latin typeface="Neutra Text" pitchFamily="50" charset="0"/>
        </a:defRPr>
      </a:lvl2pPr>
      <a:lvl3pPr algn="l" rtl="0" eaLnBrk="0" fontAlgn="base" hangingPunct="0">
        <a:spcBef>
          <a:spcPct val="0"/>
        </a:spcBef>
        <a:spcAft>
          <a:spcPct val="0"/>
        </a:spcAft>
        <a:defRPr sz="4400" b="1">
          <a:solidFill>
            <a:schemeClr val="bg2"/>
          </a:solidFill>
          <a:latin typeface="Neutra Text" pitchFamily="50" charset="0"/>
        </a:defRPr>
      </a:lvl3pPr>
      <a:lvl4pPr algn="l" rtl="0" eaLnBrk="0" fontAlgn="base" hangingPunct="0">
        <a:spcBef>
          <a:spcPct val="0"/>
        </a:spcBef>
        <a:spcAft>
          <a:spcPct val="0"/>
        </a:spcAft>
        <a:defRPr sz="4400" b="1">
          <a:solidFill>
            <a:schemeClr val="bg2"/>
          </a:solidFill>
          <a:latin typeface="Neutra Text" pitchFamily="50" charset="0"/>
        </a:defRPr>
      </a:lvl4pPr>
      <a:lvl5pPr algn="l" rtl="0" eaLnBrk="0" fontAlgn="base" hangingPunct="0">
        <a:spcBef>
          <a:spcPct val="0"/>
        </a:spcBef>
        <a:spcAft>
          <a:spcPct val="0"/>
        </a:spcAft>
        <a:defRPr sz="4400" b="1">
          <a:solidFill>
            <a:schemeClr val="bg2"/>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25603" name="Rectangle 3"/>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
        <p:nvSpPr>
          <p:cNvPr id="2595844" name="Arc 4"/>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eaLnBrk="0" hangingPunct="0">
              <a:defRPr/>
            </a:pPr>
            <a:endParaRPr lang="en-US"/>
          </a:p>
        </p:txBody>
      </p:sp>
      <p:sp>
        <p:nvSpPr>
          <p:cNvPr id="2595845" name="Arc 5"/>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eaLnBrk="0" hangingPunct="0">
              <a:defRPr/>
            </a:pPr>
            <a:endParaRPr lang="en-US"/>
          </a:p>
        </p:txBody>
      </p:sp>
      <p:sp>
        <p:nvSpPr>
          <p:cNvPr id="2595846" name="Arc 6"/>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eaLnBrk="0" hangingPunct="0">
              <a:defRPr/>
            </a:pPr>
            <a:endParaRPr lang="en-US"/>
          </a:p>
        </p:txBody>
      </p:sp>
      <p:sp>
        <p:nvSpPr>
          <p:cNvPr id="2595847" name="Arc 7"/>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eaLnBrk="0" hangingPunct="0">
              <a:defRPr/>
            </a:pPr>
            <a:endParaRPr lang="en-US"/>
          </a:p>
        </p:txBody>
      </p:sp>
    </p:spTree>
  </p:cSld>
  <p:clrMap bg1="lt1" tx1="dk1" bg2="lt2" tx2="dk2" accent1="accent1" accent2="accent2" accent3="accent3" accent4="accent4" accent5="accent5" accent6="accent6" hlink="hlink" folHlink="folHlink"/>
  <p:sldLayoutIdLst>
    <p:sldLayoutId id="2147483703" r:id="rId1"/>
    <p:sldLayoutId id="2147483702" r:id="rId2"/>
    <p:sldLayoutId id="2147483701" r:id="rId3"/>
    <p:sldLayoutId id="2147483700" r:id="rId4"/>
    <p:sldLayoutId id="2147483699" r:id="rId5"/>
    <p:sldLayoutId id="2147483698" r:id="rId6"/>
    <p:sldLayoutId id="2147483697" r:id="rId7"/>
    <p:sldLayoutId id="2147483696" r:id="rId8"/>
    <p:sldLayoutId id="2147483695" r:id="rId9"/>
    <p:sldLayoutId id="2147483694" r:id="rId10"/>
    <p:sldLayoutId id="2147483693" r:id="rId11"/>
  </p:sldLayoutIdLst>
  <p:transition>
    <p:fade/>
  </p:transition>
  <p:txStyles>
    <p:titleStyle>
      <a:lvl1pPr algn="l" rtl="0" eaLnBrk="0" fontAlgn="base" hangingPunct="0">
        <a:spcBef>
          <a:spcPct val="0"/>
        </a:spcBef>
        <a:spcAft>
          <a:spcPct val="0"/>
        </a:spcAft>
        <a:defRPr sz="4400" b="1">
          <a:solidFill>
            <a:schemeClr val="bg2"/>
          </a:solidFill>
          <a:latin typeface="+mj-lt"/>
          <a:ea typeface="+mj-ea"/>
          <a:cs typeface="+mj-cs"/>
        </a:defRPr>
      </a:lvl1pPr>
      <a:lvl2pPr algn="l" rtl="0" eaLnBrk="0" fontAlgn="base" hangingPunct="0">
        <a:spcBef>
          <a:spcPct val="0"/>
        </a:spcBef>
        <a:spcAft>
          <a:spcPct val="0"/>
        </a:spcAft>
        <a:defRPr sz="4400" b="1">
          <a:solidFill>
            <a:schemeClr val="bg2"/>
          </a:solidFill>
          <a:latin typeface="Neutra Text" pitchFamily="50" charset="0"/>
        </a:defRPr>
      </a:lvl2pPr>
      <a:lvl3pPr algn="l" rtl="0" eaLnBrk="0" fontAlgn="base" hangingPunct="0">
        <a:spcBef>
          <a:spcPct val="0"/>
        </a:spcBef>
        <a:spcAft>
          <a:spcPct val="0"/>
        </a:spcAft>
        <a:defRPr sz="4400" b="1">
          <a:solidFill>
            <a:schemeClr val="bg2"/>
          </a:solidFill>
          <a:latin typeface="Neutra Text" pitchFamily="50" charset="0"/>
        </a:defRPr>
      </a:lvl3pPr>
      <a:lvl4pPr algn="l" rtl="0" eaLnBrk="0" fontAlgn="base" hangingPunct="0">
        <a:spcBef>
          <a:spcPct val="0"/>
        </a:spcBef>
        <a:spcAft>
          <a:spcPct val="0"/>
        </a:spcAft>
        <a:defRPr sz="4400" b="1">
          <a:solidFill>
            <a:schemeClr val="bg2"/>
          </a:solidFill>
          <a:latin typeface="Neutra Text" pitchFamily="50" charset="0"/>
        </a:defRPr>
      </a:lvl4pPr>
      <a:lvl5pPr algn="l" rtl="0" eaLnBrk="0" fontAlgn="base" hangingPunct="0">
        <a:spcBef>
          <a:spcPct val="0"/>
        </a:spcBef>
        <a:spcAft>
          <a:spcPct val="0"/>
        </a:spcAft>
        <a:defRPr sz="4400" b="1">
          <a:solidFill>
            <a:schemeClr val="bg2"/>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649090" name="Rectangle 2"/>
          <p:cNvSpPr>
            <a:spLocks noGrp="1" noChangeArrowheads="1"/>
          </p:cNvSpPr>
          <p:nvPr>
            <p:ph type="sldNum" sz="quarter" idx="4"/>
          </p:nvPr>
        </p:nvSpPr>
        <p:spPr bwMode="auto">
          <a:xfrm>
            <a:off x="8077200" y="6513513"/>
            <a:ext cx="762000" cy="2746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0">
                <a:solidFill>
                  <a:schemeClr val="accent2"/>
                </a:solidFill>
                <a:ea typeface="굴림" pitchFamily="34" charset="-127"/>
              </a:defRPr>
            </a:lvl1pPr>
          </a:lstStyle>
          <a:p>
            <a:pPr>
              <a:defRPr/>
            </a:pPr>
            <a:fld id="{BD60E6B1-4EB2-445D-8694-E27FFBE63D9F}" type="slidenum">
              <a:rPr lang="ko-KR" altLang="en-US"/>
              <a:pPr>
                <a:defRPr/>
              </a:pPr>
              <a:t>‹#›</a:t>
            </a:fld>
            <a:endParaRPr lang="en-US" altLang="ko-KR"/>
          </a:p>
        </p:txBody>
      </p:sp>
      <p:sp>
        <p:nvSpPr>
          <p:cNvPr id="37891" name="Rectangle 3"/>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37892" name="Rectangle 4"/>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p>
        </p:txBody>
      </p:sp>
      <p:sp>
        <p:nvSpPr>
          <p:cNvPr id="2649093" name="Arc 5"/>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eaLnBrk="0" hangingPunct="0">
              <a:defRPr/>
            </a:pPr>
            <a:endParaRPr lang="en-US"/>
          </a:p>
        </p:txBody>
      </p:sp>
      <p:sp>
        <p:nvSpPr>
          <p:cNvPr id="2649094" name="Arc 6"/>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eaLnBrk="0" hangingPunct="0">
              <a:defRPr/>
            </a:pPr>
            <a:endParaRPr lang="en-US"/>
          </a:p>
        </p:txBody>
      </p:sp>
      <p:sp>
        <p:nvSpPr>
          <p:cNvPr id="2649095" name="Arc 7"/>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eaLnBrk="0" hangingPunct="0">
              <a:defRPr/>
            </a:pPr>
            <a:endParaRPr lang="en-US"/>
          </a:p>
        </p:txBody>
      </p:sp>
      <p:sp>
        <p:nvSpPr>
          <p:cNvPr id="2649096" name="Arc 8"/>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eaLnBrk="0" hangingPunct="0">
              <a:defRPr/>
            </a:pPr>
            <a:endParaRPr lang="en-US"/>
          </a:p>
        </p:txBody>
      </p:sp>
    </p:spTree>
  </p:cSld>
  <p:clrMap bg1="dk2" tx1="lt1" bg2="dk1" tx2="lt2" accent1="accent1" accent2="accent2" accent3="accent3" accent4="accent4" accent5="accent5" accent6="accent6" hlink="hlink" folHlink="folHlink"/>
  <p:sldLayoutIdLst>
    <p:sldLayoutId id="2147483714" r:id="rId1"/>
    <p:sldLayoutId id="2147483713" r:id="rId2"/>
    <p:sldLayoutId id="2147483712" r:id="rId3"/>
    <p:sldLayoutId id="2147483711" r:id="rId4"/>
    <p:sldLayoutId id="2147483710" r:id="rId5"/>
    <p:sldLayoutId id="2147483709" r:id="rId6"/>
    <p:sldLayoutId id="2147483708" r:id="rId7"/>
    <p:sldLayoutId id="2147483707" r:id="rId8"/>
    <p:sldLayoutId id="2147483706" r:id="rId9"/>
    <p:sldLayoutId id="2147483705" r:id="rId10"/>
    <p:sldLayoutId id="2147483704" r:id="rId11"/>
  </p:sldLayoutIdLst>
  <p:transition>
    <p:fade/>
  </p:transition>
  <p:hf hdr="0" ftr="0" dt="0"/>
  <p:txStyles>
    <p:titleStyle>
      <a:lvl1pPr algn="l" rtl="0" eaLnBrk="0" fontAlgn="base" hangingPunct="0">
        <a:spcBef>
          <a:spcPct val="0"/>
        </a:spcBef>
        <a:spcAft>
          <a:spcPct val="0"/>
        </a:spcAft>
        <a:defRPr sz="4600" b="1">
          <a:solidFill>
            <a:schemeClr val="bg1"/>
          </a:solidFill>
          <a:latin typeface="+mj-lt"/>
          <a:ea typeface="+mj-ea"/>
          <a:cs typeface="+mj-cs"/>
        </a:defRPr>
      </a:lvl1pPr>
      <a:lvl2pPr algn="l" rtl="0" eaLnBrk="0" fontAlgn="base" hangingPunct="0">
        <a:spcBef>
          <a:spcPct val="0"/>
        </a:spcBef>
        <a:spcAft>
          <a:spcPct val="0"/>
        </a:spcAft>
        <a:defRPr sz="4600" b="1">
          <a:solidFill>
            <a:schemeClr val="bg1"/>
          </a:solidFill>
          <a:latin typeface="Neutra Text" pitchFamily="50" charset="0"/>
        </a:defRPr>
      </a:lvl2pPr>
      <a:lvl3pPr algn="l" rtl="0" eaLnBrk="0" fontAlgn="base" hangingPunct="0">
        <a:spcBef>
          <a:spcPct val="0"/>
        </a:spcBef>
        <a:spcAft>
          <a:spcPct val="0"/>
        </a:spcAft>
        <a:defRPr sz="4600" b="1">
          <a:solidFill>
            <a:schemeClr val="bg1"/>
          </a:solidFill>
          <a:latin typeface="Neutra Text" pitchFamily="50" charset="0"/>
        </a:defRPr>
      </a:lvl3pPr>
      <a:lvl4pPr algn="l" rtl="0" eaLnBrk="0" fontAlgn="base" hangingPunct="0">
        <a:spcBef>
          <a:spcPct val="0"/>
        </a:spcBef>
        <a:spcAft>
          <a:spcPct val="0"/>
        </a:spcAft>
        <a:defRPr sz="4600" b="1">
          <a:solidFill>
            <a:schemeClr val="bg1"/>
          </a:solidFill>
          <a:latin typeface="Neutra Text" pitchFamily="50" charset="0"/>
        </a:defRPr>
      </a:lvl4pPr>
      <a:lvl5pPr algn="l" rtl="0" eaLnBrk="0" fontAlgn="base" hangingPunct="0">
        <a:spcBef>
          <a:spcPct val="0"/>
        </a:spcBef>
        <a:spcAft>
          <a:spcPct val="0"/>
        </a:spcAft>
        <a:defRPr sz="4600" b="1">
          <a:solidFill>
            <a:schemeClr val="bg1"/>
          </a:solidFill>
          <a:latin typeface="Neutra Text" pitchFamily="50" charset="0"/>
        </a:defRPr>
      </a:lvl5pPr>
      <a:lvl6pPr marL="457200" algn="l" rtl="0" fontAlgn="base">
        <a:spcBef>
          <a:spcPct val="0"/>
        </a:spcBef>
        <a:spcAft>
          <a:spcPct val="0"/>
        </a:spcAft>
        <a:defRPr sz="4600" b="1">
          <a:solidFill>
            <a:schemeClr val="bg1"/>
          </a:solidFill>
          <a:latin typeface="Neutra Text" pitchFamily="50" charset="0"/>
        </a:defRPr>
      </a:lvl6pPr>
      <a:lvl7pPr marL="914400" algn="l" rtl="0" fontAlgn="base">
        <a:spcBef>
          <a:spcPct val="0"/>
        </a:spcBef>
        <a:spcAft>
          <a:spcPct val="0"/>
        </a:spcAft>
        <a:defRPr sz="4600" b="1">
          <a:solidFill>
            <a:schemeClr val="bg1"/>
          </a:solidFill>
          <a:latin typeface="Neutra Text" pitchFamily="50" charset="0"/>
        </a:defRPr>
      </a:lvl7pPr>
      <a:lvl8pPr marL="1371600" algn="l" rtl="0" fontAlgn="base">
        <a:spcBef>
          <a:spcPct val="0"/>
        </a:spcBef>
        <a:spcAft>
          <a:spcPct val="0"/>
        </a:spcAft>
        <a:defRPr sz="4600" b="1">
          <a:solidFill>
            <a:schemeClr val="bg1"/>
          </a:solidFill>
          <a:latin typeface="Neutra Text" pitchFamily="50" charset="0"/>
        </a:defRPr>
      </a:lvl8pPr>
      <a:lvl9pPr marL="1828800" algn="l" rtl="0" fontAlgn="base">
        <a:spcBef>
          <a:spcPct val="0"/>
        </a:spcBef>
        <a:spcAft>
          <a:spcPct val="0"/>
        </a:spcAft>
        <a:defRPr sz="4600" b="1">
          <a:solidFill>
            <a:schemeClr val="bg1"/>
          </a:solidFill>
          <a:latin typeface="Neutra Text" pitchFamily="50" charset="0"/>
        </a:defRPr>
      </a:lvl9pPr>
    </p:titleStyle>
    <p:bodyStyle>
      <a:lvl1pPr marL="292100" indent="-292100" algn="l" rtl="0" eaLnBrk="0" fontAlgn="base" hangingPunct="0">
        <a:spcBef>
          <a:spcPct val="20000"/>
        </a:spcBef>
        <a:spcAft>
          <a:spcPct val="0"/>
        </a:spcAft>
        <a:buClr>
          <a:schemeClr val="hlink"/>
        </a:buClr>
        <a:buFont typeface="Wingdings" pitchFamily="2" charset="2"/>
        <a:buChar char=""/>
        <a:defRPr sz="3200">
          <a:solidFill>
            <a:schemeClr val="bg1"/>
          </a:solidFill>
          <a:latin typeface="+mn-lt"/>
          <a:ea typeface="+mn-ea"/>
          <a:cs typeface="+mn-cs"/>
        </a:defRPr>
      </a:lvl1pPr>
      <a:lvl2pPr marL="685800" indent="-228600" algn="l" rtl="0" eaLnBrk="0" fontAlgn="base" hangingPunct="0">
        <a:spcBef>
          <a:spcPct val="20000"/>
        </a:spcBef>
        <a:spcAft>
          <a:spcPct val="0"/>
        </a:spcAft>
        <a:buClr>
          <a:schemeClr val="accent2"/>
        </a:buClr>
        <a:buFont typeface="Wingdings" pitchFamily="2" charset="2"/>
        <a:buChar char=""/>
        <a:defRPr sz="2800">
          <a:solidFill>
            <a:schemeClr val="bg1"/>
          </a:solidFill>
          <a:latin typeface="+mn-lt"/>
        </a:defRPr>
      </a:lvl2pPr>
      <a:lvl3pPr marL="1092200" indent="-177800" algn="l" rtl="0" eaLnBrk="0" fontAlgn="base" hangingPunct="0">
        <a:spcBef>
          <a:spcPct val="20000"/>
        </a:spcBef>
        <a:spcAft>
          <a:spcPct val="0"/>
        </a:spcAft>
        <a:buClr>
          <a:schemeClr val="hlink"/>
        </a:buClr>
        <a:buFont typeface="Wingdings" pitchFamily="2" charset="2"/>
        <a:buChar char=""/>
        <a:defRPr sz="2400">
          <a:solidFill>
            <a:schemeClr val="bg1"/>
          </a:solidFill>
          <a:latin typeface="+mn-lt"/>
        </a:defRPr>
      </a:lvl3pPr>
      <a:lvl4pPr marL="1549400" indent="-177800" algn="l" rtl="0" eaLnBrk="0" fontAlgn="base" hangingPunct="0">
        <a:spcBef>
          <a:spcPct val="20000"/>
        </a:spcBef>
        <a:spcAft>
          <a:spcPct val="0"/>
        </a:spcAft>
        <a:buClr>
          <a:schemeClr val="accent2"/>
        </a:buClr>
        <a:buFont typeface="Wingdings" pitchFamily="2" charset="2"/>
        <a:buChar char=""/>
        <a:defRPr sz="2000">
          <a:solidFill>
            <a:schemeClr val="bg1"/>
          </a:solidFill>
          <a:latin typeface="+mn-lt"/>
        </a:defRPr>
      </a:lvl4pPr>
      <a:lvl5pPr marL="2006600" indent="-177800" algn="l" rtl="0" eaLnBrk="0" fontAlgn="base" hangingPunct="0">
        <a:spcBef>
          <a:spcPct val="20000"/>
        </a:spcBef>
        <a:spcAft>
          <a:spcPct val="0"/>
        </a:spcAft>
        <a:buClr>
          <a:schemeClr val="hlink"/>
        </a:buClr>
        <a:buFont typeface="Wingdings" pitchFamily="2" charset="2"/>
        <a:buChar char=""/>
        <a:defRPr sz="2000">
          <a:solidFill>
            <a:schemeClr val="bg1"/>
          </a:solidFill>
          <a:latin typeface="+mn-lt"/>
        </a:defRPr>
      </a:lvl5pPr>
      <a:lvl6pPr marL="2463800" indent="-177800" algn="l" rtl="0" fontAlgn="base">
        <a:spcBef>
          <a:spcPct val="20000"/>
        </a:spcBef>
        <a:spcAft>
          <a:spcPct val="0"/>
        </a:spcAft>
        <a:buClr>
          <a:schemeClr val="hlink"/>
        </a:buClr>
        <a:buFont typeface="Wingdings" pitchFamily="2" charset="2"/>
        <a:buChar char=""/>
        <a:defRPr sz="2000">
          <a:solidFill>
            <a:schemeClr val="bg1"/>
          </a:solidFill>
          <a:latin typeface="+mn-lt"/>
        </a:defRPr>
      </a:lvl6pPr>
      <a:lvl7pPr marL="2921000" indent="-177800" algn="l" rtl="0" fontAlgn="base">
        <a:spcBef>
          <a:spcPct val="20000"/>
        </a:spcBef>
        <a:spcAft>
          <a:spcPct val="0"/>
        </a:spcAft>
        <a:buClr>
          <a:schemeClr val="hlink"/>
        </a:buClr>
        <a:buFont typeface="Wingdings" pitchFamily="2" charset="2"/>
        <a:buChar char=""/>
        <a:defRPr sz="2000">
          <a:solidFill>
            <a:schemeClr val="bg1"/>
          </a:solidFill>
          <a:latin typeface="+mn-lt"/>
        </a:defRPr>
      </a:lvl7pPr>
      <a:lvl8pPr marL="3378200" indent="-177800" algn="l" rtl="0" fontAlgn="base">
        <a:spcBef>
          <a:spcPct val="20000"/>
        </a:spcBef>
        <a:spcAft>
          <a:spcPct val="0"/>
        </a:spcAft>
        <a:buClr>
          <a:schemeClr val="hlink"/>
        </a:buClr>
        <a:buFont typeface="Wingdings" pitchFamily="2" charset="2"/>
        <a:buChar char=""/>
        <a:defRPr sz="2000">
          <a:solidFill>
            <a:schemeClr val="bg1"/>
          </a:solidFill>
          <a:latin typeface="+mn-lt"/>
        </a:defRPr>
      </a:lvl8pPr>
      <a:lvl9pPr marL="3835400" indent="-177800" algn="l" rtl="0" fontAlgn="base">
        <a:spcBef>
          <a:spcPct val="20000"/>
        </a:spcBef>
        <a:spcAft>
          <a:spcPct val="0"/>
        </a:spcAft>
        <a:buClr>
          <a:schemeClr val="hlink"/>
        </a:buClr>
        <a:buFont typeface="Wingdings" pitchFamily="2" charset="2"/>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50178" name="Rectangle 2"/>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50179" name="Rectangle 3"/>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Tree>
  </p:cSld>
  <p:clrMap bg1="lt1" tx1="dk1" bg2="lt2" tx2="dk2" accent1="accent1" accent2="accent2" accent3="accent3" accent4="accent4" accent5="accent5" accent6="accent6" hlink="hlink" folHlink="folHlink"/>
  <p:sldLayoutIdLst>
    <p:sldLayoutId id="2147483725" r:id="rId1"/>
    <p:sldLayoutId id="2147483724" r:id="rId2"/>
    <p:sldLayoutId id="2147483723" r:id="rId3"/>
    <p:sldLayoutId id="2147483722" r:id="rId4"/>
    <p:sldLayoutId id="2147483721" r:id="rId5"/>
    <p:sldLayoutId id="2147483720" r:id="rId6"/>
    <p:sldLayoutId id="2147483719" r:id="rId7"/>
    <p:sldLayoutId id="2147483718" r:id="rId8"/>
    <p:sldLayoutId id="2147483717" r:id="rId9"/>
    <p:sldLayoutId id="2147483716" r:id="rId10"/>
    <p:sldLayoutId id="2147483715" r:id="rId11"/>
  </p:sldLayoutIdLst>
  <p:transition>
    <p:fade/>
  </p:transition>
  <p:txStyles>
    <p:titleStyle>
      <a:lvl1pPr algn="l" rtl="0" eaLnBrk="0" fontAlgn="base" hangingPunct="0">
        <a:spcBef>
          <a:spcPct val="0"/>
        </a:spcBef>
        <a:spcAft>
          <a:spcPct val="0"/>
        </a:spcAft>
        <a:defRPr sz="4400" b="1">
          <a:solidFill>
            <a:schemeClr val="bg2"/>
          </a:solidFill>
          <a:latin typeface="+mj-lt"/>
          <a:ea typeface="+mj-ea"/>
          <a:cs typeface="+mj-cs"/>
        </a:defRPr>
      </a:lvl1pPr>
      <a:lvl2pPr algn="l" rtl="0" eaLnBrk="0" fontAlgn="base" hangingPunct="0">
        <a:spcBef>
          <a:spcPct val="0"/>
        </a:spcBef>
        <a:spcAft>
          <a:spcPct val="0"/>
        </a:spcAft>
        <a:defRPr sz="4400" b="1">
          <a:solidFill>
            <a:schemeClr val="bg2"/>
          </a:solidFill>
          <a:latin typeface="Neutra Text" pitchFamily="50" charset="0"/>
        </a:defRPr>
      </a:lvl2pPr>
      <a:lvl3pPr algn="l" rtl="0" eaLnBrk="0" fontAlgn="base" hangingPunct="0">
        <a:spcBef>
          <a:spcPct val="0"/>
        </a:spcBef>
        <a:spcAft>
          <a:spcPct val="0"/>
        </a:spcAft>
        <a:defRPr sz="4400" b="1">
          <a:solidFill>
            <a:schemeClr val="bg2"/>
          </a:solidFill>
          <a:latin typeface="Neutra Text" pitchFamily="50" charset="0"/>
        </a:defRPr>
      </a:lvl3pPr>
      <a:lvl4pPr algn="l" rtl="0" eaLnBrk="0" fontAlgn="base" hangingPunct="0">
        <a:spcBef>
          <a:spcPct val="0"/>
        </a:spcBef>
        <a:spcAft>
          <a:spcPct val="0"/>
        </a:spcAft>
        <a:defRPr sz="4400" b="1">
          <a:solidFill>
            <a:schemeClr val="bg2"/>
          </a:solidFill>
          <a:latin typeface="Neutra Text" pitchFamily="50" charset="0"/>
        </a:defRPr>
      </a:lvl4pPr>
      <a:lvl5pPr algn="l" rtl="0" eaLnBrk="0" fontAlgn="base" hangingPunct="0">
        <a:spcBef>
          <a:spcPct val="0"/>
        </a:spcBef>
        <a:spcAft>
          <a:spcPct val="0"/>
        </a:spcAft>
        <a:defRPr sz="4400" b="1">
          <a:solidFill>
            <a:schemeClr val="bg2"/>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62467" name="Rectangle 3"/>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Tree>
  </p:cSld>
  <p:clrMap bg1="lt1" tx1="dk1" bg2="lt2" tx2="dk2" accent1="accent1" accent2="accent2" accent3="accent3" accent4="accent4" accent5="accent5" accent6="accent6" hlink="hlink" folHlink="folHlink"/>
  <p:sldLayoutIdLst>
    <p:sldLayoutId id="2147483736" r:id="rId1"/>
    <p:sldLayoutId id="2147483735" r:id="rId2"/>
    <p:sldLayoutId id="2147483734" r:id="rId3"/>
    <p:sldLayoutId id="2147483733" r:id="rId4"/>
    <p:sldLayoutId id="2147483732" r:id="rId5"/>
    <p:sldLayoutId id="2147483731" r:id="rId6"/>
    <p:sldLayoutId id="2147483730" r:id="rId7"/>
    <p:sldLayoutId id="2147483729" r:id="rId8"/>
    <p:sldLayoutId id="2147483728" r:id="rId9"/>
    <p:sldLayoutId id="2147483727" r:id="rId10"/>
    <p:sldLayoutId id="2147483726" r:id="rId11"/>
  </p:sldLayoutIdLst>
  <p:transition>
    <p:fade/>
  </p:transition>
  <p:txStyles>
    <p:titleStyle>
      <a:lvl1pPr algn="l" rtl="0" eaLnBrk="0" fontAlgn="base" hangingPunct="0">
        <a:spcBef>
          <a:spcPct val="0"/>
        </a:spcBef>
        <a:spcAft>
          <a:spcPct val="0"/>
        </a:spcAft>
        <a:defRPr sz="4400" b="1">
          <a:solidFill>
            <a:schemeClr val="bg2"/>
          </a:solidFill>
          <a:latin typeface="+mj-lt"/>
          <a:ea typeface="+mj-ea"/>
          <a:cs typeface="+mj-cs"/>
        </a:defRPr>
      </a:lvl1pPr>
      <a:lvl2pPr algn="l" rtl="0" eaLnBrk="0" fontAlgn="base" hangingPunct="0">
        <a:spcBef>
          <a:spcPct val="0"/>
        </a:spcBef>
        <a:spcAft>
          <a:spcPct val="0"/>
        </a:spcAft>
        <a:defRPr sz="4400" b="1">
          <a:solidFill>
            <a:schemeClr val="bg2"/>
          </a:solidFill>
          <a:latin typeface="Neutra Text" pitchFamily="50" charset="0"/>
        </a:defRPr>
      </a:lvl2pPr>
      <a:lvl3pPr algn="l" rtl="0" eaLnBrk="0" fontAlgn="base" hangingPunct="0">
        <a:spcBef>
          <a:spcPct val="0"/>
        </a:spcBef>
        <a:spcAft>
          <a:spcPct val="0"/>
        </a:spcAft>
        <a:defRPr sz="4400" b="1">
          <a:solidFill>
            <a:schemeClr val="bg2"/>
          </a:solidFill>
          <a:latin typeface="Neutra Text" pitchFamily="50" charset="0"/>
        </a:defRPr>
      </a:lvl3pPr>
      <a:lvl4pPr algn="l" rtl="0" eaLnBrk="0" fontAlgn="base" hangingPunct="0">
        <a:spcBef>
          <a:spcPct val="0"/>
        </a:spcBef>
        <a:spcAft>
          <a:spcPct val="0"/>
        </a:spcAft>
        <a:defRPr sz="4400" b="1">
          <a:solidFill>
            <a:schemeClr val="bg2"/>
          </a:solidFill>
          <a:latin typeface="Neutra Text" pitchFamily="50" charset="0"/>
        </a:defRPr>
      </a:lvl4pPr>
      <a:lvl5pPr algn="l" rtl="0" eaLnBrk="0" fontAlgn="base" hangingPunct="0">
        <a:spcBef>
          <a:spcPct val="0"/>
        </a:spcBef>
        <a:spcAft>
          <a:spcPct val="0"/>
        </a:spcAft>
        <a:defRPr sz="4400" b="1">
          <a:solidFill>
            <a:schemeClr val="bg2"/>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4.xml"/><Relationship Id="rId1" Type="http://schemas.openxmlformats.org/officeDocument/2006/relationships/vmlDrawing" Target="../drawings/vmlDrawing5.vml"/><Relationship Id="rId4" Type="http://schemas.openxmlformats.org/officeDocument/2006/relationships/oleObject" Target="../embeddings/oleObject5.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4.xml"/><Relationship Id="rId1" Type="http://schemas.openxmlformats.org/officeDocument/2006/relationships/vmlDrawing" Target="../drawings/vmlDrawing6.vml"/><Relationship Id="rId4" Type="http://schemas.openxmlformats.org/officeDocument/2006/relationships/oleObject" Target="../embeddings/oleObject6.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4.xml"/><Relationship Id="rId1" Type="http://schemas.openxmlformats.org/officeDocument/2006/relationships/vmlDrawing" Target="../drawings/vmlDrawing7.vml"/><Relationship Id="rId4" Type="http://schemas.openxmlformats.org/officeDocument/2006/relationships/oleObject" Target="../embeddings/oleObject7.bin"/></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4.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4.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4.xml"/><Relationship Id="rId1" Type="http://schemas.openxmlformats.org/officeDocument/2006/relationships/vmlDrawing" Target="../drawings/vmlDrawing3.vml"/><Relationship Id="rId4" Type="http://schemas.openxmlformats.org/officeDocument/2006/relationships/oleObject" Target="../embeddings/oleObject3.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4.xml"/><Relationship Id="rId1" Type="http://schemas.openxmlformats.org/officeDocument/2006/relationships/vmlDrawing" Target="../drawings/vmlDrawing4.vml"/><Relationship Id="rId4" Type="http://schemas.openxmlformats.org/officeDocument/2006/relationships/oleObject" Target="../embeddings/oleObject4.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ext Box 3"/>
          <p:cNvSpPr txBox="1">
            <a:spLocks noChangeArrowheads="1"/>
          </p:cNvSpPr>
          <p:nvPr/>
        </p:nvSpPr>
        <p:spPr bwMode="auto">
          <a:xfrm>
            <a:off x="228600" y="6248400"/>
            <a:ext cx="5715000" cy="396875"/>
          </a:xfrm>
          <a:prstGeom prst="rect">
            <a:avLst/>
          </a:prstGeom>
          <a:solidFill>
            <a:srgbClr val="B20612">
              <a:alpha val="50195"/>
            </a:srgbClr>
          </a:solidFill>
          <a:ln w="9525">
            <a:noFill/>
            <a:miter lim="800000"/>
            <a:headEnd/>
            <a:tailEnd/>
          </a:ln>
        </p:spPr>
        <p:txBody>
          <a:bodyPr>
            <a:spAutoFit/>
          </a:bodyPr>
          <a:lstStyle/>
          <a:p>
            <a:pPr eaLnBrk="0" hangingPunct="0"/>
            <a:r>
              <a:rPr lang="en-US" altLang="ko-KR" sz="2000">
                <a:latin typeface="Neutra Text SC" pitchFamily="50" charset="0"/>
                <a:ea typeface="굴림" pitchFamily="34" charset="-127"/>
              </a:rPr>
              <a:t>stanford</a:t>
            </a:r>
            <a:r>
              <a:rPr lang="en-US" altLang="ko-KR" sz="2000">
                <a:ea typeface="굴림" pitchFamily="34" charset="-127"/>
              </a:rPr>
              <a:t> · 14 January 2008</a:t>
            </a:r>
          </a:p>
        </p:txBody>
      </p:sp>
      <p:sp>
        <p:nvSpPr>
          <p:cNvPr id="76802" name="Text Box 5"/>
          <p:cNvSpPr txBox="1">
            <a:spLocks noChangeArrowheads="1"/>
          </p:cNvSpPr>
          <p:nvPr/>
        </p:nvSpPr>
        <p:spPr bwMode="auto">
          <a:xfrm>
            <a:off x="157163" y="1600200"/>
            <a:ext cx="8986837" cy="1135063"/>
          </a:xfrm>
          <a:prstGeom prst="rect">
            <a:avLst/>
          </a:prstGeom>
          <a:solidFill>
            <a:srgbClr val="B20612">
              <a:alpha val="50195"/>
            </a:srgbClr>
          </a:solidFill>
          <a:ln w="9525">
            <a:noFill/>
            <a:miter lim="800000"/>
            <a:headEnd/>
            <a:tailEnd/>
          </a:ln>
        </p:spPr>
        <p:txBody>
          <a:bodyPr>
            <a:spAutoFit/>
          </a:bodyPr>
          <a:lstStyle/>
          <a:p>
            <a:pPr eaLnBrk="0" hangingPunct="0">
              <a:lnSpc>
                <a:spcPct val="90000"/>
              </a:lnSpc>
            </a:pPr>
            <a:r>
              <a:rPr lang="en-US" altLang="ko-KR" sz="4000">
                <a:ea typeface="굴림" pitchFamily="34" charset="-127"/>
              </a:rPr>
              <a:t>Designing Interface Alternatives</a:t>
            </a:r>
          </a:p>
          <a:p>
            <a:pPr eaLnBrk="0" hangingPunct="0">
              <a:lnSpc>
                <a:spcPct val="90000"/>
              </a:lnSpc>
            </a:pPr>
            <a:r>
              <a:rPr lang="en-US" altLang="ko-KR" sz="3600" b="0">
                <a:ea typeface="굴림" pitchFamily="34" charset="-127"/>
              </a:rPr>
              <a:t>with Parallel Exploration and Runtime Tuning</a:t>
            </a:r>
          </a:p>
        </p:txBody>
      </p:sp>
      <p:sp>
        <p:nvSpPr>
          <p:cNvPr id="76803" name="Arc 10"/>
          <p:cNvSpPr>
            <a:spLocks noChangeAspect="1"/>
          </p:cNvSpPr>
          <p:nvPr/>
        </p:nvSpPr>
        <p:spPr bwMode="auto">
          <a:xfrm rot="5400000">
            <a:off x="8950325" y="6664325"/>
            <a:ext cx="255588" cy="255588"/>
          </a:xfrm>
          <a:custGeom>
            <a:avLst/>
            <a:gdLst>
              <a:gd name="T0" fmla="*/ 0 w 21600"/>
              <a:gd name="T1" fmla="*/ 0 h 21600"/>
              <a:gd name="T2" fmla="*/ 255588 w 21600"/>
              <a:gd name="T3" fmla="*/ 255588 h 21600"/>
              <a:gd name="T4" fmla="*/ 0 w 21600"/>
              <a:gd name="T5" fmla="*/ 25558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pPr eaLnBrk="0" hangingPunct="0"/>
            <a:endParaRPr lang="en-US"/>
          </a:p>
        </p:txBody>
      </p:sp>
      <p:sp>
        <p:nvSpPr>
          <p:cNvPr id="76804" name="Text Box 11"/>
          <p:cNvSpPr txBox="1">
            <a:spLocks noChangeArrowheads="1"/>
          </p:cNvSpPr>
          <p:nvPr/>
        </p:nvSpPr>
        <p:spPr bwMode="auto">
          <a:xfrm>
            <a:off x="212725" y="3168650"/>
            <a:ext cx="231775" cy="366713"/>
          </a:xfrm>
          <a:prstGeom prst="rect">
            <a:avLst/>
          </a:prstGeom>
          <a:noFill/>
          <a:ln w="9525">
            <a:noFill/>
            <a:miter lim="800000"/>
            <a:headEnd/>
            <a:tailEnd/>
          </a:ln>
        </p:spPr>
        <p:txBody>
          <a:bodyPr wrap="none">
            <a:spAutoFit/>
          </a:bodyPr>
          <a:lstStyle/>
          <a:p>
            <a:pPr eaLnBrk="0" hangingPunct="0"/>
            <a:r>
              <a:rPr lang="de-DE" i="1"/>
              <a:t> </a:t>
            </a:r>
            <a:endParaRPr lang="en-US" i="1"/>
          </a:p>
        </p:txBody>
      </p:sp>
      <p:sp>
        <p:nvSpPr>
          <p:cNvPr id="76805" name="Text Box 12"/>
          <p:cNvSpPr txBox="1">
            <a:spLocks noChangeArrowheads="1"/>
          </p:cNvSpPr>
          <p:nvPr/>
        </p:nvSpPr>
        <p:spPr bwMode="auto">
          <a:xfrm>
            <a:off x="228600" y="5791200"/>
            <a:ext cx="3152775" cy="457200"/>
          </a:xfrm>
          <a:prstGeom prst="rect">
            <a:avLst/>
          </a:prstGeom>
          <a:noFill/>
          <a:ln w="9525">
            <a:noFill/>
            <a:miter lim="800000"/>
            <a:headEnd/>
            <a:tailEnd/>
          </a:ln>
        </p:spPr>
        <p:txBody>
          <a:bodyPr wrap="none">
            <a:spAutoFit/>
          </a:bodyPr>
          <a:lstStyle/>
          <a:p>
            <a:pPr eaLnBrk="0" hangingPunct="0"/>
            <a:r>
              <a:rPr lang="en-US" sz="2400" b="0" i="1"/>
              <a:t>bjoern@cs.stanford.edu</a:t>
            </a: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le 1"/>
          <p:cNvSpPr>
            <a:spLocks noGrp="1"/>
          </p:cNvSpPr>
          <p:nvPr>
            <p:ph type="title"/>
          </p:nvPr>
        </p:nvSpPr>
        <p:spPr/>
        <p:txBody>
          <a:bodyPr/>
          <a:lstStyle/>
          <a:p>
            <a:pPr eaLnBrk="1" hangingPunct="1"/>
            <a:r>
              <a:rPr lang="en-US" sz="4400" smtClean="0"/>
              <a:t>Video Goes in here</a:t>
            </a:r>
          </a:p>
        </p:txBody>
      </p:sp>
      <p:sp>
        <p:nvSpPr>
          <p:cNvPr id="93186" name="Content Placeholder 2"/>
          <p:cNvSpPr>
            <a:spLocks noGrp="1"/>
          </p:cNvSpPr>
          <p:nvPr>
            <p:ph idx="1"/>
          </p:nvPr>
        </p:nvSpPr>
        <p:spPr/>
        <p:txBody>
          <a:bodyPr/>
          <a:lstStyle/>
          <a:p>
            <a:pPr lvl="1" eaLnBrk="1" hangingPunct="1"/>
            <a:endParaRPr lang="en-US" smtClean="0"/>
          </a:p>
        </p:txBody>
      </p:sp>
      <p:sp>
        <p:nvSpPr>
          <p:cNvPr id="93187" name="Slide Number Placeholder 3"/>
          <p:cNvSpPr>
            <a:spLocks noGrp="1"/>
          </p:cNvSpPr>
          <p:nvPr>
            <p:ph type="sldNum" sz="quarter" idx="10"/>
          </p:nvPr>
        </p:nvSpPr>
        <p:spPr>
          <a:noFill/>
        </p:spPr>
        <p:txBody>
          <a:bodyPr/>
          <a:lstStyle/>
          <a:p>
            <a:fld id="{290D4846-565D-4BFF-AD8A-E7510409C135}" type="slidenum">
              <a:rPr lang="ko-KR" altLang="en-US" smtClean="0"/>
              <a:pPr/>
              <a:t>10</a:t>
            </a:fld>
            <a:endParaRPr lang="en-US" altLang="ko-KR" smtClean="0"/>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9" name="Rectangle 5"/>
          <p:cNvSpPr>
            <a:spLocks noGrp="1" noRot="1" noChangeArrowheads="1"/>
          </p:cNvSpPr>
          <p:nvPr>
            <p:ph type="title"/>
          </p:nvPr>
        </p:nvSpPr>
        <p:spPr/>
        <p:txBody>
          <a:bodyPr/>
          <a:lstStyle/>
          <a:p>
            <a:endParaRPr lang="en-US" smtClean="0"/>
          </a:p>
        </p:txBody>
      </p:sp>
      <p:graphicFrame>
        <p:nvGraphicFramePr>
          <p:cNvPr id="200708" name="Object 4"/>
          <p:cNvGraphicFramePr>
            <a:graphicFrameLocks noChangeAspect="1"/>
          </p:cNvGraphicFramePr>
          <p:nvPr>
            <p:ph idx="1"/>
          </p:nvPr>
        </p:nvGraphicFramePr>
        <p:xfrm>
          <a:off x="1600200" y="838200"/>
          <a:ext cx="6405563" cy="4756150"/>
        </p:xfrm>
        <a:graphic>
          <a:graphicData uri="http://schemas.openxmlformats.org/presentationml/2006/ole">
            <p:oleObj spid="_x0000_s200708" name="Image" r:id="rId4" imgW="13168254" imgH="9777778" progId="Photoshop.Image.9">
              <p:embed/>
            </p:oleObj>
          </a:graphicData>
        </a:graphic>
      </p:graphicFrame>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Rot="1" noChangeArrowheads="1"/>
          </p:cNvSpPr>
          <p:nvPr>
            <p:ph type="title"/>
          </p:nvPr>
        </p:nvSpPr>
        <p:spPr/>
        <p:txBody>
          <a:bodyPr/>
          <a:lstStyle/>
          <a:p>
            <a:endParaRPr lang="en-US" smtClean="0"/>
          </a:p>
        </p:txBody>
      </p:sp>
      <p:graphicFrame>
        <p:nvGraphicFramePr>
          <p:cNvPr id="204805" name="Object 5"/>
          <p:cNvGraphicFramePr>
            <a:graphicFrameLocks noGrp="1" noChangeAspect="1"/>
          </p:cNvGraphicFramePr>
          <p:nvPr>
            <p:ph idx="1"/>
          </p:nvPr>
        </p:nvGraphicFramePr>
        <p:xfrm>
          <a:off x="1524000" y="1143000"/>
          <a:ext cx="6429375" cy="4756150"/>
        </p:xfrm>
        <a:graphic>
          <a:graphicData uri="http://schemas.openxmlformats.org/presentationml/2006/ole">
            <p:oleObj spid="_x0000_s204805" name="Image" r:id="rId4" imgW="13219048" imgH="9777778" progId="Photoshop.Image.9">
              <p:embed/>
            </p:oleObj>
          </a:graphicData>
        </a:graphic>
      </p:graphicFrame>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7" name="Rectangle 5"/>
          <p:cNvSpPr>
            <a:spLocks noGrp="1" noRot="1" noChangeArrowheads="1"/>
          </p:cNvSpPr>
          <p:nvPr>
            <p:ph type="title"/>
          </p:nvPr>
        </p:nvSpPr>
        <p:spPr/>
        <p:txBody>
          <a:bodyPr/>
          <a:lstStyle/>
          <a:p>
            <a:endParaRPr lang="en-US" smtClean="0"/>
          </a:p>
        </p:txBody>
      </p:sp>
      <p:graphicFrame>
        <p:nvGraphicFramePr>
          <p:cNvPr id="207876" name="Object 4"/>
          <p:cNvGraphicFramePr>
            <a:graphicFrameLocks noChangeAspect="1"/>
          </p:cNvGraphicFramePr>
          <p:nvPr>
            <p:ph idx="1"/>
          </p:nvPr>
        </p:nvGraphicFramePr>
        <p:xfrm>
          <a:off x="457200" y="914400"/>
          <a:ext cx="8007350" cy="4471988"/>
        </p:xfrm>
        <a:graphic>
          <a:graphicData uri="http://schemas.openxmlformats.org/presentationml/2006/ole">
            <p:oleObj spid="_x0000_s207876" name="Image" r:id="rId4" imgW="11390476" imgH="6361905" progId="Photoshop.Image.9">
              <p:embed/>
            </p:oleObj>
          </a:graphicData>
        </a:graphic>
      </p:graphicFrame>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Title 1"/>
          <p:cNvSpPr>
            <a:spLocks noGrp="1"/>
          </p:cNvSpPr>
          <p:nvPr>
            <p:ph type="title" idx="4294967295"/>
          </p:nvPr>
        </p:nvSpPr>
        <p:spPr/>
        <p:txBody>
          <a:bodyPr/>
          <a:lstStyle/>
          <a:p>
            <a:pPr eaLnBrk="1" hangingPunct="1"/>
            <a:r>
              <a:rPr lang="en-US" sz="4400" smtClean="0"/>
              <a:t>More</a:t>
            </a:r>
          </a:p>
        </p:txBody>
      </p:sp>
      <p:sp>
        <p:nvSpPr>
          <p:cNvPr id="201731" name="Content Placeholder 2"/>
          <p:cNvSpPr>
            <a:spLocks noGrp="1"/>
          </p:cNvSpPr>
          <p:nvPr>
            <p:ph idx="4294967295"/>
          </p:nvPr>
        </p:nvSpPr>
        <p:spPr/>
        <p:txBody>
          <a:bodyPr/>
          <a:lstStyle/>
          <a:p>
            <a:pPr eaLnBrk="1" hangingPunct="1"/>
            <a:r>
              <a:rPr lang="en-US" smtClean="0"/>
              <a:t>User study</a:t>
            </a:r>
          </a:p>
          <a:p>
            <a:pPr lvl="1" eaLnBrk="1" hangingPunct="1"/>
            <a:r>
              <a:rPr lang="en-US" smtClean="0"/>
              <a:t>Insert some results</a:t>
            </a:r>
          </a:p>
          <a:p>
            <a:pPr eaLnBrk="1" hangingPunct="1"/>
            <a:r>
              <a:rPr lang="en-US" smtClean="0"/>
              <a:t>Juxtapose mobile</a:t>
            </a:r>
          </a:p>
          <a:p>
            <a:pPr lvl="1" eaLnBrk="1" hangingPunct="1"/>
            <a:r>
              <a:rPr lang="en-US" smtClean="0"/>
              <a:t>Insert preview</a:t>
            </a:r>
          </a:p>
          <a:p>
            <a:pPr lvl="1" eaLnBrk="1" hangingPunct="1"/>
            <a:endParaRPr lang="en-US" smtClean="0"/>
          </a:p>
        </p:txBody>
      </p:sp>
      <p:sp>
        <p:nvSpPr>
          <p:cNvPr id="201732" name="Slide Number Placeholder 3"/>
          <p:cNvSpPr txBox="1">
            <a:spLocks noGrp="1"/>
          </p:cNvSpPr>
          <p:nvPr/>
        </p:nvSpPr>
        <p:spPr bwMode="auto">
          <a:xfrm>
            <a:off x="8077200" y="6513513"/>
            <a:ext cx="762000" cy="274637"/>
          </a:xfrm>
          <a:prstGeom prst="rect">
            <a:avLst/>
          </a:prstGeom>
          <a:noFill/>
          <a:ln w="9525">
            <a:noFill/>
            <a:miter lim="800000"/>
            <a:headEnd/>
            <a:tailEnd/>
          </a:ln>
        </p:spPr>
        <p:txBody>
          <a:bodyPr/>
          <a:lstStyle/>
          <a:p>
            <a:pPr algn="r"/>
            <a:fld id="{79F75697-F55D-46CB-AF1C-C8D546E9154F}" type="slidenum">
              <a:rPr lang="ko-KR" altLang="en-US" sz="1200" b="0">
                <a:solidFill>
                  <a:schemeClr val="accent2"/>
                </a:solidFill>
                <a:ea typeface="굴림" pitchFamily="34" charset="-127"/>
              </a:rPr>
              <a:pPr algn="r"/>
              <a:t>14</a:t>
            </a:fld>
            <a:endParaRPr lang="en-US" altLang="ko-KR" sz="1200" b="0">
              <a:solidFill>
                <a:schemeClr val="accent2"/>
              </a:solidFill>
              <a:ea typeface="굴림" pitchFamily="34" charset="-127"/>
            </a:endParaRPr>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Text Box 2"/>
          <p:cNvSpPr txBox="1">
            <a:spLocks noChangeArrowheads="1"/>
          </p:cNvSpPr>
          <p:nvPr/>
        </p:nvSpPr>
        <p:spPr bwMode="auto">
          <a:xfrm>
            <a:off x="0" y="2673350"/>
            <a:ext cx="9144000" cy="750888"/>
          </a:xfrm>
          <a:prstGeom prst="rect">
            <a:avLst/>
          </a:prstGeom>
          <a:noFill/>
          <a:ln w="9525">
            <a:noFill/>
            <a:miter lim="800000"/>
            <a:headEnd/>
            <a:tailEnd/>
          </a:ln>
        </p:spPr>
        <p:txBody>
          <a:bodyPr>
            <a:spAutoFit/>
          </a:bodyPr>
          <a:lstStyle/>
          <a:p>
            <a:pPr algn="ctr" eaLnBrk="0" hangingPunct="0">
              <a:lnSpc>
                <a:spcPct val="90000"/>
              </a:lnSpc>
            </a:pPr>
            <a:r>
              <a:rPr lang="en-US" altLang="ko-KR" sz="4800" b="0">
                <a:ea typeface="굴림" pitchFamily="34" charset="-127"/>
              </a:rPr>
              <a:t>http://</a:t>
            </a:r>
            <a:r>
              <a:rPr lang="en-US" altLang="ko-KR" sz="4800">
                <a:ea typeface="굴림" pitchFamily="34" charset="-127"/>
              </a:rPr>
              <a:t>hci.stanford.edu</a:t>
            </a:r>
            <a:endParaRPr lang="en-US" altLang="ko-KR" sz="3200" b="0">
              <a:ea typeface="굴림" pitchFamily="34" charset="-127"/>
            </a:endParaRPr>
          </a:p>
        </p:txBody>
      </p:sp>
      <p:sp>
        <p:nvSpPr>
          <p:cNvPr id="164866" name="Arc 3"/>
          <p:cNvSpPr>
            <a:spLocks noChangeAspect="1"/>
          </p:cNvSpPr>
          <p:nvPr/>
        </p:nvSpPr>
        <p:spPr bwMode="auto">
          <a:xfrm rot="5400000">
            <a:off x="8950325" y="6664325"/>
            <a:ext cx="255588" cy="255588"/>
          </a:xfrm>
          <a:custGeom>
            <a:avLst/>
            <a:gdLst>
              <a:gd name="T0" fmla="*/ 0 w 21600"/>
              <a:gd name="T1" fmla="*/ 0 h 21600"/>
              <a:gd name="T2" fmla="*/ 255588 w 21600"/>
              <a:gd name="T3" fmla="*/ 255588 h 21600"/>
              <a:gd name="T4" fmla="*/ 0 w 21600"/>
              <a:gd name="T5" fmla="*/ 25558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pPr eaLnBrk="0" hangingPunct="0"/>
            <a:endParaRPr lang="en-US"/>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p:cNvSpPr>
            <a:spLocks noGrp="1"/>
          </p:cNvSpPr>
          <p:nvPr>
            <p:ph type="title"/>
          </p:nvPr>
        </p:nvSpPr>
        <p:spPr/>
        <p:txBody>
          <a:bodyPr/>
          <a:lstStyle/>
          <a:p>
            <a:pPr eaLnBrk="1" hangingPunct="1"/>
            <a:endParaRPr lang="en-US" smtClean="0"/>
          </a:p>
        </p:txBody>
      </p:sp>
      <p:sp>
        <p:nvSpPr>
          <p:cNvPr id="78850" name="Content Placeholder 2"/>
          <p:cNvSpPr>
            <a:spLocks noGrp="1"/>
          </p:cNvSpPr>
          <p:nvPr>
            <p:ph idx="1"/>
          </p:nvPr>
        </p:nvSpPr>
        <p:spPr>
          <a:xfrm>
            <a:off x="838200" y="2101850"/>
            <a:ext cx="8007350" cy="4756150"/>
          </a:xfrm>
        </p:spPr>
        <p:txBody>
          <a:bodyPr/>
          <a:lstStyle/>
          <a:p>
            <a:pPr eaLnBrk="1" hangingPunct="1">
              <a:buFont typeface="Wingdings" pitchFamily="2" charset="2"/>
              <a:buNone/>
            </a:pPr>
            <a:r>
              <a:rPr lang="en-US" smtClean="0"/>
              <a:t>“The best way to have a good idea is to have lots of ideas</a:t>
            </a:r>
            <a:r>
              <a:rPr lang="en-US" i="1" smtClean="0"/>
              <a:t>.”</a:t>
            </a:r>
            <a:endParaRPr lang="en-US" smtClean="0"/>
          </a:p>
        </p:txBody>
      </p:sp>
      <p:sp>
        <p:nvSpPr>
          <p:cNvPr id="78851" name="Slide Number Placeholder 3"/>
          <p:cNvSpPr>
            <a:spLocks noGrp="1"/>
          </p:cNvSpPr>
          <p:nvPr>
            <p:ph type="sldNum" sz="quarter" idx="10"/>
          </p:nvPr>
        </p:nvSpPr>
        <p:spPr>
          <a:noFill/>
        </p:spPr>
        <p:txBody>
          <a:bodyPr/>
          <a:lstStyle/>
          <a:p>
            <a:fld id="{699D29EE-9103-4AAC-97F2-967D5538343E}" type="slidenum">
              <a:rPr lang="ko-KR" altLang="en-US" smtClean="0"/>
              <a:pPr/>
              <a:t>2</a:t>
            </a:fld>
            <a:endParaRPr lang="en-US" altLang="ko-KR" smtClean="0"/>
          </a:p>
        </p:txBody>
      </p:sp>
      <p:sp>
        <p:nvSpPr>
          <p:cNvPr id="78852" name="TextBox 4"/>
          <p:cNvSpPr txBox="1">
            <a:spLocks noChangeArrowheads="1"/>
          </p:cNvSpPr>
          <p:nvPr/>
        </p:nvSpPr>
        <p:spPr bwMode="auto">
          <a:xfrm>
            <a:off x="5910263" y="2844800"/>
            <a:ext cx="2547937" cy="584200"/>
          </a:xfrm>
          <a:prstGeom prst="rect">
            <a:avLst/>
          </a:prstGeom>
          <a:noFill/>
          <a:ln w="9525">
            <a:noFill/>
            <a:miter lim="800000"/>
            <a:headEnd/>
            <a:tailEnd/>
          </a:ln>
        </p:spPr>
        <p:txBody>
          <a:bodyPr wrap="none">
            <a:spAutoFit/>
          </a:bodyPr>
          <a:lstStyle/>
          <a:p>
            <a:pPr eaLnBrk="0" hangingPunct="0"/>
            <a:r>
              <a:rPr lang="en-US" sz="3200" b="0" i="1"/>
              <a:t>-Linus Pauling</a:t>
            </a:r>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p:txBody>
          <a:bodyPr/>
          <a:lstStyle/>
          <a:p>
            <a:pPr eaLnBrk="1" hangingPunct="1"/>
            <a:endParaRPr lang="en-US" smtClean="0"/>
          </a:p>
        </p:txBody>
      </p:sp>
      <p:sp>
        <p:nvSpPr>
          <p:cNvPr id="80898" name="Content Placeholder 2"/>
          <p:cNvSpPr>
            <a:spLocks noGrp="1"/>
          </p:cNvSpPr>
          <p:nvPr>
            <p:ph idx="1"/>
          </p:nvPr>
        </p:nvSpPr>
        <p:spPr/>
        <p:txBody>
          <a:bodyPr/>
          <a:lstStyle/>
          <a:p>
            <a:pPr eaLnBrk="1" hangingPunct="1">
              <a:buFontTx/>
              <a:buNone/>
            </a:pPr>
            <a:endParaRPr lang="en-US" smtClean="0"/>
          </a:p>
        </p:txBody>
      </p:sp>
      <p:sp>
        <p:nvSpPr>
          <p:cNvPr id="80899" name="Slide Number Placeholder 3"/>
          <p:cNvSpPr>
            <a:spLocks noGrp="1"/>
          </p:cNvSpPr>
          <p:nvPr>
            <p:ph type="sldNum" sz="quarter" idx="4294967295"/>
          </p:nvPr>
        </p:nvSpPr>
        <p:spPr bwMode="auto">
          <a:xfrm>
            <a:off x="8382000" y="6513513"/>
            <a:ext cx="762000" cy="274637"/>
          </a:xfrm>
          <a:prstGeom prst="rect">
            <a:avLst/>
          </a:prstGeom>
          <a:noFill/>
          <a:ln>
            <a:miter lim="800000"/>
            <a:headEnd/>
            <a:tailEnd/>
          </a:ln>
        </p:spPr>
        <p:txBody>
          <a:bodyPr/>
          <a:lstStyle/>
          <a:p>
            <a:pPr eaLnBrk="0" hangingPunct="0"/>
            <a:fld id="{E98ABBD4-D73B-468C-8170-67F9E01849E3}" type="slidenum">
              <a:rPr lang="ko-KR" altLang="en-US">
                <a:ea typeface="굴림" pitchFamily="34" charset="-127"/>
              </a:rPr>
              <a:pPr eaLnBrk="0" hangingPunct="0"/>
              <a:t>3</a:t>
            </a:fld>
            <a:endParaRPr lang="en-US" altLang="ko-KR">
              <a:ea typeface="굴림" pitchFamily="34" charset="-127"/>
            </a:endParaRPr>
          </a:p>
        </p:txBody>
      </p:sp>
      <p:pic>
        <p:nvPicPr>
          <p:cNvPr id="80900" name="Picture 2"/>
          <p:cNvPicPr>
            <a:picLocks noChangeAspect="1" noChangeArrowheads="1"/>
          </p:cNvPicPr>
          <p:nvPr/>
        </p:nvPicPr>
        <p:blipFill>
          <a:blip r:embed="rId3"/>
          <a:srcRect/>
          <a:stretch>
            <a:fillRect/>
          </a:stretch>
        </p:blipFill>
        <p:spPr bwMode="auto">
          <a:xfrm>
            <a:off x="0" y="-25400"/>
            <a:ext cx="6019800" cy="6883400"/>
          </a:xfrm>
          <a:prstGeom prst="rect">
            <a:avLst/>
          </a:prstGeom>
          <a:noFill/>
          <a:ln w="9525">
            <a:noFill/>
            <a:miter lim="800000"/>
            <a:headEnd/>
            <a:tailEnd/>
          </a:ln>
        </p:spPr>
      </p:pic>
      <p:sp>
        <p:nvSpPr>
          <p:cNvPr id="80901" name="TextBox 5"/>
          <p:cNvSpPr txBox="1">
            <a:spLocks noChangeArrowheads="1"/>
          </p:cNvSpPr>
          <p:nvPr/>
        </p:nvSpPr>
        <p:spPr bwMode="auto">
          <a:xfrm>
            <a:off x="6173788" y="5486400"/>
            <a:ext cx="2894012" cy="1200150"/>
          </a:xfrm>
          <a:prstGeom prst="rect">
            <a:avLst/>
          </a:prstGeom>
          <a:noFill/>
          <a:ln w="9525">
            <a:noFill/>
            <a:miter lim="800000"/>
            <a:headEnd/>
            <a:tailEnd/>
          </a:ln>
        </p:spPr>
        <p:txBody>
          <a:bodyPr wrap="none">
            <a:spAutoFit/>
          </a:bodyPr>
          <a:lstStyle/>
          <a:p>
            <a:pPr eaLnBrk="0" hangingPunct="0"/>
            <a:r>
              <a:rPr lang="en-US">
                <a:solidFill>
                  <a:schemeClr val="bg1"/>
                </a:solidFill>
              </a:rPr>
              <a:t>Prototypes for the </a:t>
            </a:r>
          </a:p>
          <a:p>
            <a:pPr eaLnBrk="0" hangingPunct="0"/>
            <a:r>
              <a:rPr lang="en-US">
                <a:solidFill>
                  <a:schemeClr val="bg1"/>
                </a:solidFill>
              </a:rPr>
              <a:t>Microsoft mouse</a:t>
            </a:r>
          </a:p>
          <a:p>
            <a:pPr eaLnBrk="0" hangingPunct="0"/>
            <a:r>
              <a:rPr lang="en-US">
                <a:solidFill>
                  <a:schemeClr val="bg1"/>
                </a:solidFill>
              </a:rPr>
              <a:t>From Moggridge, </a:t>
            </a:r>
          </a:p>
          <a:p>
            <a:pPr eaLnBrk="0" hangingPunct="0"/>
            <a:r>
              <a:rPr lang="en-US">
                <a:solidFill>
                  <a:schemeClr val="bg1"/>
                </a:solidFill>
              </a:rPr>
              <a:t>Designing Interactions, Ch2</a:t>
            </a:r>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p:cNvSpPr>
            <a:spLocks noGrp="1"/>
          </p:cNvSpPr>
          <p:nvPr>
            <p:ph type="title"/>
          </p:nvPr>
        </p:nvSpPr>
        <p:spPr/>
        <p:txBody>
          <a:bodyPr/>
          <a:lstStyle/>
          <a:p>
            <a:pPr eaLnBrk="1" hangingPunct="1"/>
            <a:endParaRPr lang="en-US" smtClean="0"/>
          </a:p>
        </p:txBody>
      </p:sp>
      <p:sp>
        <p:nvSpPr>
          <p:cNvPr id="84994" name="Content Placeholder 2"/>
          <p:cNvSpPr>
            <a:spLocks noGrp="1"/>
          </p:cNvSpPr>
          <p:nvPr>
            <p:ph idx="1"/>
          </p:nvPr>
        </p:nvSpPr>
        <p:spPr/>
        <p:txBody>
          <a:bodyPr/>
          <a:lstStyle/>
          <a:p>
            <a:pPr eaLnBrk="1" hangingPunct="1">
              <a:buFontTx/>
              <a:buNone/>
            </a:pPr>
            <a:endParaRPr lang="en-US" smtClean="0"/>
          </a:p>
        </p:txBody>
      </p:sp>
      <p:sp>
        <p:nvSpPr>
          <p:cNvPr id="84995" name="Slide Number Placeholder 3"/>
          <p:cNvSpPr>
            <a:spLocks noGrp="1"/>
          </p:cNvSpPr>
          <p:nvPr>
            <p:ph type="sldNum" sz="quarter" idx="4294967295"/>
          </p:nvPr>
        </p:nvSpPr>
        <p:spPr bwMode="auto">
          <a:xfrm>
            <a:off x="8382000" y="6513513"/>
            <a:ext cx="762000" cy="274637"/>
          </a:xfrm>
          <a:prstGeom prst="rect">
            <a:avLst/>
          </a:prstGeom>
          <a:noFill/>
          <a:ln>
            <a:miter lim="800000"/>
            <a:headEnd/>
            <a:tailEnd/>
          </a:ln>
        </p:spPr>
        <p:txBody>
          <a:bodyPr/>
          <a:lstStyle/>
          <a:p>
            <a:pPr eaLnBrk="0" hangingPunct="0"/>
            <a:fld id="{92EED864-564B-441A-86B3-CF9F368BCAF8}" type="slidenum">
              <a:rPr lang="ko-KR" altLang="en-US">
                <a:ea typeface="굴림" pitchFamily="34" charset="-127"/>
              </a:rPr>
              <a:pPr eaLnBrk="0" hangingPunct="0"/>
              <a:t>4</a:t>
            </a:fld>
            <a:endParaRPr lang="en-US" altLang="ko-KR">
              <a:ea typeface="굴림" pitchFamily="34" charset="-127"/>
            </a:endParaRPr>
          </a:p>
        </p:txBody>
      </p:sp>
      <p:pic>
        <p:nvPicPr>
          <p:cNvPr id="84996" name="Picture 2"/>
          <p:cNvPicPr>
            <a:picLocks noChangeAspect="1" noChangeArrowheads="1"/>
          </p:cNvPicPr>
          <p:nvPr/>
        </p:nvPicPr>
        <p:blipFill>
          <a:blip r:embed="rId3"/>
          <a:srcRect b="10187"/>
          <a:stretch>
            <a:fillRect/>
          </a:stretch>
        </p:blipFill>
        <p:spPr bwMode="auto">
          <a:xfrm>
            <a:off x="219075" y="1295400"/>
            <a:ext cx="8924925" cy="4114800"/>
          </a:xfrm>
          <a:prstGeom prst="rect">
            <a:avLst/>
          </a:prstGeom>
          <a:noFill/>
          <a:ln w="9525">
            <a:noFill/>
            <a:miter lim="800000"/>
            <a:headEnd/>
            <a:tailEnd/>
          </a:ln>
        </p:spPr>
      </p:pic>
      <p:sp>
        <p:nvSpPr>
          <p:cNvPr id="6" name="Rectangle 5"/>
          <p:cNvSpPr/>
          <p:nvPr/>
        </p:nvSpPr>
        <p:spPr bwMode="auto">
          <a:xfrm>
            <a:off x="4343400" y="1219200"/>
            <a:ext cx="838200" cy="495300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a:lstStyle/>
          <a:p>
            <a:pPr eaLnBrk="0" hangingPunct="0">
              <a:defRPr/>
            </a:pPr>
            <a:endParaRPr lang="en-US">
              <a:solidFill>
                <a:schemeClr val="tx1"/>
              </a:solidFill>
            </a:endParaRPr>
          </a:p>
        </p:txBody>
      </p:sp>
      <p:sp>
        <p:nvSpPr>
          <p:cNvPr id="7" name="Rectangle 6"/>
          <p:cNvSpPr/>
          <p:nvPr/>
        </p:nvSpPr>
        <p:spPr bwMode="auto">
          <a:xfrm>
            <a:off x="5029200" y="990600"/>
            <a:ext cx="381000" cy="220980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a:lstStyle/>
          <a:p>
            <a:pPr eaLnBrk="0" hangingPunct="0">
              <a:defRPr/>
            </a:pPr>
            <a:endParaRPr lang="en-US">
              <a:solidFill>
                <a:schemeClr val="tx1"/>
              </a:solidFill>
            </a:endParaRPr>
          </a:p>
        </p:txBody>
      </p:sp>
      <p:sp>
        <p:nvSpPr>
          <p:cNvPr id="8" name="Rectangle 7"/>
          <p:cNvSpPr/>
          <p:nvPr/>
        </p:nvSpPr>
        <p:spPr bwMode="auto">
          <a:xfrm>
            <a:off x="5105400" y="2895600"/>
            <a:ext cx="304800" cy="243840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a:lstStyle/>
          <a:p>
            <a:pPr eaLnBrk="0" hangingPunct="0">
              <a:defRPr/>
            </a:pPr>
            <a:endParaRPr lang="en-US">
              <a:solidFill>
                <a:schemeClr val="tx1"/>
              </a:solidFill>
            </a:endParaRPr>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7" name="Rectangle 3"/>
          <p:cNvSpPr>
            <a:spLocks noGrp="1" noRot="1" noChangeArrowheads="1"/>
          </p:cNvSpPr>
          <p:nvPr>
            <p:ph type="body" idx="1"/>
          </p:nvPr>
        </p:nvSpPr>
        <p:spPr/>
        <p:txBody>
          <a:bodyPr/>
          <a:lstStyle/>
          <a:p>
            <a:endParaRPr lang="en-US" smtClean="0"/>
          </a:p>
        </p:txBody>
      </p:sp>
      <p:pic>
        <p:nvPicPr>
          <p:cNvPr id="185348" name="Picture 4"/>
          <p:cNvPicPr>
            <a:picLocks noChangeAspect="1" noChangeArrowheads="1"/>
          </p:cNvPicPr>
          <p:nvPr/>
        </p:nvPicPr>
        <p:blipFill>
          <a:blip r:embed="rId3"/>
          <a:srcRect/>
          <a:stretch>
            <a:fillRect/>
          </a:stretch>
        </p:blipFill>
        <p:spPr bwMode="auto">
          <a:xfrm>
            <a:off x="-76200" y="-304800"/>
            <a:ext cx="10058400" cy="7810500"/>
          </a:xfrm>
          <a:prstGeom prst="rect">
            <a:avLst/>
          </a:prstGeom>
          <a:noFill/>
          <a:ln w="9525">
            <a:noFill/>
            <a:miter lim="800000"/>
            <a:headEnd/>
            <a:tailEnd/>
          </a:ln>
          <a:effectLst/>
        </p:spPr>
      </p:pic>
      <p:sp>
        <p:nvSpPr>
          <p:cNvPr id="185350" name="AutoShape 6"/>
          <p:cNvSpPr>
            <a:spLocks noChangeArrowheads="1"/>
          </p:cNvSpPr>
          <p:nvPr/>
        </p:nvSpPr>
        <p:spPr bwMode="auto">
          <a:xfrm>
            <a:off x="1600200" y="4191000"/>
            <a:ext cx="6248400" cy="2438400"/>
          </a:xfrm>
          <a:prstGeom prst="roundRect">
            <a:avLst>
              <a:gd name="adj" fmla="val 16667"/>
            </a:avLst>
          </a:prstGeom>
          <a:noFill/>
          <a:ln w="76200">
            <a:solidFill>
              <a:srgbClr val="FF5050"/>
            </a:solidFill>
            <a:round/>
            <a:headEnd/>
            <a:tailEnd/>
          </a:ln>
          <a:effectLst/>
        </p:spPr>
        <p:txBody>
          <a:bodyPr wrap="none" anchor="ct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53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5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7" name="Rectangle 5"/>
          <p:cNvSpPr>
            <a:spLocks noGrp="1" noRot="1" noChangeArrowheads="1"/>
          </p:cNvSpPr>
          <p:nvPr>
            <p:ph type="title"/>
          </p:nvPr>
        </p:nvSpPr>
        <p:spPr/>
        <p:txBody>
          <a:bodyPr/>
          <a:lstStyle/>
          <a:p>
            <a:r>
              <a:rPr lang="en-US" smtClean="0"/>
              <a:t>Juxtapose</a:t>
            </a:r>
          </a:p>
        </p:txBody>
      </p:sp>
      <p:graphicFrame>
        <p:nvGraphicFramePr>
          <p:cNvPr id="187405" name="Object 13"/>
          <p:cNvGraphicFramePr>
            <a:graphicFrameLocks noChangeAspect="1"/>
          </p:cNvGraphicFramePr>
          <p:nvPr>
            <p:ph idx="1"/>
          </p:nvPr>
        </p:nvGraphicFramePr>
        <p:xfrm>
          <a:off x="838200" y="2290763"/>
          <a:ext cx="8007350" cy="3463925"/>
        </p:xfrm>
        <a:graphic>
          <a:graphicData uri="http://schemas.openxmlformats.org/presentationml/2006/ole">
            <p:oleObj spid="_x0000_s187405" name="Image" r:id="rId4" imgW="9333333" imgH="4038095" progId="Photoshop.Image.9">
              <p:embed/>
            </p:oleObj>
          </a:graphicData>
        </a:graphic>
      </p:graphicFrame>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Rot="1" noChangeArrowheads="1"/>
          </p:cNvSpPr>
          <p:nvPr>
            <p:ph type="title"/>
          </p:nvPr>
        </p:nvSpPr>
        <p:spPr/>
        <p:txBody>
          <a:bodyPr/>
          <a:lstStyle/>
          <a:p>
            <a:r>
              <a:rPr lang="en-US" smtClean="0"/>
              <a:t>Juxtapose</a:t>
            </a:r>
          </a:p>
        </p:txBody>
      </p:sp>
      <p:graphicFrame>
        <p:nvGraphicFramePr>
          <p:cNvPr id="190468" name="Object 4"/>
          <p:cNvGraphicFramePr>
            <a:graphicFrameLocks noChangeAspect="1"/>
          </p:cNvGraphicFramePr>
          <p:nvPr>
            <p:ph idx="1"/>
          </p:nvPr>
        </p:nvGraphicFramePr>
        <p:xfrm>
          <a:off x="838200" y="2290763"/>
          <a:ext cx="8007350" cy="3463925"/>
        </p:xfrm>
        <a:graphic>
          <a:graphicData uri="http://schemas.openxmlformats.org/presentationml/2006/ole">
            <p:oleObj spid="_x0000_s190468" name="Image" r:id="rId4" imgW="9333333" imgH="4038095" progId="Photoshop.Image.9">
              <p:embed/>
            </p:oleObj>
          </a:graphicData>
        </a:graphic>
      </p:graphicFrame>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Rot="1" noChangeArrowheads="1"/>
          </p:cNvSpPr>
          <p:nvPr>
            <p:ph type="title"/>
          </p:nvPr>
        </p:nvSpPr>
        <p:spPr/>
        <p:txBody>
          <a:bodyPr/>
          <a:lstStyle/>
          <a:p>
            <a:r>
              <a:rPr lang="en-US" smtClean="0"/>
              <a:t>Juxtapose</a:t>
            </a:r>
          </a:p>
        </p:txBody>
      </p:sp>
      <p:graphicFrame>
        <p:nvGraphicFramePr>
          <p:cNvPr id="192516" name="Object 4"/>
          <p:cNvGraphicFramePr>
            <a:graphicFrameLocks noChangeAspect="1"/>
          </p:cNvGraphicFramePr>
          <p:nvPr>
            <p:ph idx="1"/>
          </p:nvPr>
        </p:nvGraphicFramePr>
        <p:xfrm>
          <a:off x="838200" y="2290763"/>
          <a:ext cx="8007350" cy="3463925"/>
        </p:xfrm>
        <a:graphic>
          <a:graphicData uri="http://schemas.openxmlformats.org/presentationml/2006/ole">
            <p:oleObj spid="_x0000_s192516" name="Image" r:id="rId4" imgW="9333333" imgH="4038095" progId="Photoshop.Image.9">
              <p:embed/>
            </p:oleObj>
          </a:graphicData>
        </a:graphic>
      </p:graphicFrame>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Rot="1" noChangeArrowheads="1"/>
          </p:cNvSpPr>
          <p:nvPr>
            <p:ph type="title"/>
          </p:nvPr>
        </p:nvSpPr>
        <p:spPr/>
        <p:txBody>
          <a:bodyPr/>
          <a:lstStyle/>
          <a:p>
            <a:r>
              <a:rPr lang="en-US" smtClean="0"/>
              <a:t>Juxtapose</a:t>
            </a:r>
          </a:p>
        </p:txBody>
      </p:sp>
      <p:graphicFrame>
        <p:nvGraphicFramePr>
          <p:cNvPr id="194564" name="Object 4"/>
          <p:cNvGraphicFramePr>
            <a:graphicFrameLocks noChangeAspect="1"/>
          </p:cNvGraphicFramePr>
          <p:nvPr>
            <p:ph idx="1"/>
          </p:nvPr>
        </p:nvGraphicFramePr>
        <p:xfrm>
          <a:off x="838200" y="2290763"/>
          <a:ext cx="8007350" cy="3463925"/>
        </p:xfrm>
        <a:graphic>
          <a:graphicData uri="http://schemas.openxmlformats.org/presentationml/2006/ole">
            <p:oleObj spid="_x0000_s194564" name="Image" r:id="rId4" imgW="9333333" imgH="4038095" progId="Photoshop.Image.9">
              <p:embed/>
            </p:oleObj>
          </a:graphicData>
        </a:graphic>
      </p:graphicFrame>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1_Glass Layers">
  <a:themeElements>
    <a:clrScheme name="1_Glass Layers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fontScheme name="1_Glass Layers">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1_Glass Layers 1">
        <a:dk1>
          <a:srgbClr val="FF9900"/>
        </a:dk1>
        <a:lt1>
          <a:srgbClr val="FFFFFF"/>
        </a:lt1>
        <a:dk2>
          <a:srgbClr val="FFCC66"/>
        </a:dk2>
        <a:lt2>
          <a:srgbClr val="CC6600"/>
        </a:lt2>
        <a:accent1>
          <a:srgbClr val="F05000"/>
        </a:accent1>
        <a:accent2>
          <a:srgbClr val="B28300"/>
        </a:accent2>
        <a:accent3>
          <a:srgbClr val="FFE2B8"/>
        </a:accent3>
        <a:accent4>
          <a:srgbClr val="DADADA"/>
        </a:accent4>
        <a:accent5>
          <a:srgbClr val="F6B3AA"/>
        </a:accent5>
        <a:accent6>
          <a:srgbClr val="A17600"/>
        </a:accent6>
        <a:hlink>
          <a:srgbClr val="99CC00"/>
        </a:hlink>
        <a:folHlink>
          <a:srgbClr val="008000"/>
        </a:folHlink>
      </a:clrScheme>
      <a:clrMap bg1="dk2" tx1="lt1" bg2="dk1" tx2="lt2" accent1="accent1" accent2="accent2" accent3="accent3" accent4="accent4" accent5="accent5" accent6="accent6" hlink="hlink" folHlink="folHlink"/>
    </a:extraClrScheme>
    <a:extraClrScheme>
      <a:clrScheme name="1_Glass Layers 2">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00"/>
        </a:hlink>
        <a:folHlink>
          <a:srgbClr val="FFFF99"/>
        </a:folHlink>
      </a:clrScheme>
      <a:clrMap bg1="dk2" tx1="lt1" bg2="dk1" tx2="lt2" accent1="accent1" accent2="accent2" accent3="accent3" accent4="accent4" accent5="accent5" accent6="accent6" hlink="hlink" folHlink="folHlink"/>
    </a:extraClrScheme>
    <a:extraClrScheme>
      <a:clrScheme name="1_Glass Layers 3">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DDFFBB"/>
        </a:folHlink>
      </a:clrScheme>
      <a:clrMap bg1="dk2" tx1="lt1" bg2="dk1" tx2="lt2" accent1="accent1" accent2="accent2" accent3="accent3" accent4="accent4" accent5="accent5" accent6="accent6" hlink="hlink" folHlink="folHlink"/>
    </a:extraClrScheme>
    <a:extraClrScheme>
      <a:clrScheme name="1_Glass Layers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5">
        <a:dk1>
          <a:srgbClr val="000000"/>
        </a:dk1>
        <a:lt1>
          <a:srgbClr val="CCECFF"/>
        </a:lt1>
        <a:dk2>
          <a:srgbClr val="000000"/>
        </a:dk2>
        <a:lt2>
          <a:srgbClr val="D6EDEE"/>
        </a:lt2>
        <a:accent1>
          <a:srgbClr val="E8F0F4"/>
        </a:accent1>
        <a:accent2>
          <a:srgbClr val="8EAAFA"/>
        </a:accent2>
        <a:accent3>
          <a:srgbClr val="E2F4FF"/>
        </a:accent3>
        <a:accent4>
          <a:srgbClr val="000000"/>
        </a:accent4>
        <a:accent5>
          <a:srgbClr val="F2F6F8"/>
        </a:accent5>
        <a:accent6>
          <a:srgbClr val="809AE3"/>
        </a:accent6>
        <a:hlink>
          <a:srgbClr val="0066FF"/>
        </a:hlink>
        <a:folHlink>
          <a:srgbClr val="9947FD"/>
        </a:folHlink>
      </a:clrScheme>
      <a:clrMap bg1="lt1" tx1="dk1" bg2="lt2" tx2="dk2" accent1="accent1" accent2="accent2" accent3="accent3" accent4="accent4" accent5="accent5" accent6="accent6" hlink="hlink" folHlink="folHlink"/>
    </a:extraClrScheme>
    <a:extraClrScheme>
      <a:clrScheme name="1_Glass Layers 6">
        <a:dk1>
          <a:srgbClr val="48486A"/>
        </a:dk1>
        <a:lt1>
          <a:srgbClr val="FFFFFF"/>
        </a:lt1>
        <a:dk2>
          <a:srgbClr val="000099"/>
        </a:dk2>
        <a:lt2>
          <a:srgbClr val="F8F8F8"/>
        </a:lt2>
        <a:accent1>
          <a:srgbClr val="6699FF"/>
        </a:accent1>
        <a:accent2>
          <a:srgbClr val="0000FF"/>
        </a:accent2>
        <a:accent3>
          <a:srgbClr val="AAAACA"/>
        </a:accent3>
        <a:accent4>
          <a:srgbClr val="DADADA"/>
        </a:accent4>
        <a:accent5>
          <a:srgbClr val="B8CAFF"/>
        </a:accent5>
        <a:accent6>
          <a:srgbClr val="0000E7"/>
        </a:accent6>
        <a:hlink>
          <a:srgbClr val="3DCCFF"/>
        </a:hlink>
        <a:folHlink>
          <a:srgbClr val="CCECFF"/>
        </a:folHlink>
      </a:clrScheme>
      <a:clrMap bg1="dk2" tx1="lt1" bg2="dk1" tx2="lt2" accent1="accent1" accent2="accent2" accent3="accent3" accent4="accent4" accent5="accent5" accent6="accent6" hlink="hlink" folHlink="folHlink"/>
    </a:extraClrScheme>
    <a:extraClrScheme>
      <a:clrScheme name="1_Glass Layers 7">
        <a:dk1>
          <a:srgbClr val="573F8B"/>
        </a:dk1>
        <a:lt1>
          <a:srgbClr val="FFFFFF"/>
        </a:lt1>
        <a:dk2>
          <a:srgbClr val="666699"/>
        </a:dk2>
        <a:lt2>
          <a:srgbClr val="D9D9FF"/>
        </a:lt2>
        <a:accent1>
          <a:srgbClr val="CC99FF"/>
        </a:accent1>
        <a:accent2>
          <a:srgbClr val="9933FF"/>
        </a:accent2>
        <a:accent3>
          <a:srgbClr val="B8B8CA"/>
        </a:accent3>
        <a:accent4>
          <a:srgbClr val="DADADA"/>
        </a:accent4>
        <a:accent5>
          <a:srgbClr val="E2CAFF"/>
        </a:accent5>
        <a:accent6>
          <a:srgbClr val="8A2DE7"/>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1_Glass Layers 8">
        <a:dk1>
          <a:srgbClr val="000000"/>
        </a:dk1>
        <a:lt1>
          <a:srgbClr val="EAEAEA"/>
        </a:lt1>
        <a:dk2>
          <a:srgbClr val="000000"/>
        </a:dk2>
        <a:lt2>
          <a:srgbClr val="C1C2CB"/>
        </a:lt2>
        <a:accent1>
          <a:srgbClr val="F1F1F7"/>
        </a:accent1>
        <a:accent2>
          <a:srgbClr val="8C8CB4"/>
        </a:accent2>
        <a:accent3>
          <a:srgbClr val="F3F3F3"/>
        </a:accent3>
        <a:accent4>
          <a:srgbClr val="000000"/>
        </a:accent4>
        <a:accent5>
          <a:srgbClr val="F7F7FA"/>
        </a:accent5>
        <a:accent6>
          <a:srgbClr val="7E7EA3"/>
        </a:accent6>
        <a:hlink>
          <a:srgbClr val="A3FFFF"/>
        </a:hlink>
        <a:folHlink>
          <a:srgbClr val="9E99FF"/>
        </a:folHlink>
      </a:clrScheme>
      <a:clrMap bg1="lt1" tx1="dk1" bg2="lt2" tx2="dk2" accent1="accent1" accent2="accent2" accent3="accent3" accent4="accent4" accent5="accent5" accent6="accent6" hlink="hlink" folHlink="folHlink"/>
    </a:extraClrScheme>
    <a:extraClrScheme>
      <a:clrScheme name="1_Glass Layers 9">
        <a:dk1>
          <a:srgbClr val="006600"/>
        </a:dk1>
        <a:lt1>
          <a:srgbClr val="FFFFFF"/>
        </a:lt1>
        <a:dk2>
          <a:srgbClr val="275485"/>
        </a:dk2>
        <a:lt2>
          <a:srgbClr val="FFFFB7"/>
        </a:lt2>
        <a:accent1>
          <a:srgbClr val="99CC00"/>
        </a:accent1>
        <a:accent2>
          <a:srgbClr val="00CC00"/>
        </a:accent2>
        <a:accent3>
          <a:srgbClr val="ACB3C2"/>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0">
        <a:dk1>
          <a:srgbClr val="006600"/>
        </a:dk1>
        <a:lt1>
          <a:srgbClr val="FFFFFF"/>
        </a:lt1>
        <a:dk2>
          <a:srgbClr val="275485"/>
        </a:dk2>
        <a:lt2>
          <a:srgbClr val="FFFFB7"/>
        </a:lt2>
        <a:accent1>
          <a:srgbClr val="99CC00"/>
        </a:accent1>
        <a:accent2>
          <a:srgbClr val="C9E9FF"/>
        </a:accent2>
        <a:accent3>
          <a:srgbClr val="ACB3C2"/>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1">
        <a:dk1>
          <a:srgbClr val="006600"/>
        </a:dk1>
        <a:lt1>
          <a:srgbClr val="FFFFFF"/>
        </a:lt1>
        <a:dk2>
          <a:srgbClr val="008000"/>
        </a:dk2>
        <a:lt2>
          <a:srgbClr val="FFFFB7"/>
        </a:lt2>
        <a:accent1>
          <a:srgbClr val="99CC00"/>
        </a:accent1>
        <a:accent2>
          <a:srgbClr val="C9E9FF"/>
        </a:accent2>
        <a:accent3>
          <a:srgbClr val="AAC0AA"/>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2">
        <a:dk1>
          <a:srgbClr val="006600"/>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Glass Layers">
  <a:themeElements>
    <a:clrScheme name="2_Glass Layers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fontScheme name="2_Glass Layers">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2_Glass Layers 1">
        <a:dk1>
          <a:srgbClr val="FF9900"/>
        </a:dk1>
        <a:lt1>
          <a:srgbClr val="FFFFFF"/>
        </a:lt1>
        <a:dk2>
          <a:srgbClr val="FFCC66"/>
        </a:dk2>
        <a:lt2>
          <a:srgbClr val="CC6600"/>
        </a:lt2>
        <a:accent1>
          <a:srgbClr val="F05000"/>
        </a:accent1>
        <a:accent2>
          <a:srgbClr val="B28300"/>
        </a:accent2>
        <a:accent3>
          <a:srgbClr val="FFE2B8"/>
        </a:accent3>
        <a:accent4>
          <a:srgbClr val="DADADA"/>
        </a:accent4>
        <a:accent5>
          <a:srgbClr val="F6B3AA"/>
        </a:accent5>
        <a:accent6>
          <a:srgbClr val="A17600"/>
        </a:accent6>
        <a:hlink>
          <a:srgbClr val="99CC00"/>
        </a:hlink>
        <a:folHlink>
          <a:srgbClr val="008000"/>
        </a:folHlink>
      </a:clrScheme>
      <a:clrMap bg1="dk2" tx1="lt1" bg2="dk1" tx2="lt2" accent1="accent1" accent2="accent2" accent3="accent3" accent4="accent4" accent5="accent5" accent6="accent6" hlink="hlink" folHlink="folHlink"/>
    </a:extraClrScheme>
    <a:extraClrScheme>
      <a:clrScheme name="2_Glass Layers 2">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00"/>
        </a:hlink>
        <a:folHlink>
          <a:srgbClr val="FFFF99"/>
        </a:folHlink>
      </a:clrScheme>
      <a:clrMap bg1="dk2" tx1="lt1" bg2="dk1" tx2="lt2" accent1="accent1" accent2="accent2" accent3="accent3" accent4="accent4" accent5="accent5" accent6="accent6" hlink="hlink" folHlink="folHlink"/>
    </a:extraClrScheme>
    <a:extraClrScheme>
      <a:clrScheme name="2_Glass Layers 3">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DDFFBB"/>
        </a:folHlink>
      </a:clrScheme>
      <a:clrMap bg1="dk2" tx1="lt1" bg2="dk1" tx2="lt2" accent1="accent1" accent2="accent2" accent3="accent3" accent4="accent4" accent5="accent5" accent6="accent6" hlink="hlink" folHlink="folHlink"/>
    </a:extraClrScheme>
    <a:extraClrScheme>
      <a:clrScheme name="2_Glass Layers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2_Glass Layers 5">
        <a:dk1>
          <a:srgbClr val="000000"/>
        </a:dk1>
        <a:lt1>
          <a:srgbClr val="CCECFF"/>
        </a:lt1>
        <a:dk2>
          <a:srgbClr val="000000"/>
        </a:dk2>
        <a:lt2>
          <a:srgbClr val="D6EDEE"/>
        </a:lt2>
        <a:accent1>
          <a:srgbClr val="E8F0F4"/>
        </a:accent1>
        <a:accent2>
          <a:srgbClr val="8EAAFA"/>
        </a:accent2>
        <a:accent3>
          <a:srgbClr val="E2F4FF"/>
        </a:accent3>
        <a:accent4>
          <a:srgbClr val="000000"/>
        </a:accent4>
        <a:accent5>
          <a:srgbClr val="F2F6F8"/>
        </a:accent5>
        <a:accent6>
          <a:srgbClr val="809AE3"/>
        </a:accent6>
        <a:hlink>
          <a:srgbClr val="0066FF"/>
        </a:hlink>
        <a:folHlink>
          <a:srgbClr val="9947FD"/>
        </a:folHlink>
      </a:clrScheme>
      <a:clrMap bg1="lt1" tx1="dk1" bg2="lt2" tx2="dk2" accent1="accent1" accent2="accent2" accent3="accent3" accent4="accent4" accent5="accent5" accent6="accent6" hlink="hlink" folHlink="folHlink"/>
    </a:extraClrScheme>
    <a:extraClrScheme>
      <a:clrScheme name="2_Glass Layers 6">
        <a:dk1>
          <a:srgbClr val="48486A"/>
        </a:dk1>
        <a:lt1>
          <a:srgbClr val="FFFFFF"/>
        </a:lt1>
        <a:dk2>
          <a:srgbClr val="000099"/>
        </a:dk2>
        <a:lt2>
          <a:srgbClr val="F8F8F8"/>
        </a:lt2>
        <a:accent1>
          <a:srgbClr val="6699FF"/>
        </a:accent1>
        <a:accent2>
          <a:srgbClr val="0000FF"/>
        </a:accent2>
        <a:accent3>
          <a:srgbClr val="AAAACA"/>
        </a:accent3>
        <a:accent4>
          <a:srgbClr val="DADADA"/>
        </a:accent4>
        <a:accent5>
          <a:srgbClr val="B8CAFF"/>
        </a:accent5>
        <a:accent6>
          <a:srgbClr val="0000E7"/>
        </a:accent6>
        <a:hlink>
          <a:srgbClr val="3DCCFF"/>
        </a:hlink>
        <a:folHlink>
          <a:srgbClr val="CCECFF"/>
        </a:folHlink>
      </a:clrScheme>
      <a:clrMap bg1="dk2" tx1="lt1" bg2="dk1" tx2="lt2" accent1="accent1" accent2="accent2" accent3="accent3" accent4="accent4" accent5="accent5" accent6="accent6" hlink="hlink" folHlink="folHlink"/>
    </a:extraClrScheme>
    <a:extraClrScheme>
      <a:clrScheme name="2_Glass Layers 7">
        <a:dk1>
          <a:srgbClr val="573F8B"/>
        </a:dk1>
        <a:lt1>
          <a:srgbClr val="FFFFFF"/>
        </a:lt1>
        <a:dk2>
          <a:srgbClr val="666699"/>
        </a:dk2>
        <a:lt2>
          <a:srgbClr val="D9D9FF"/>
        </a:lt2>
        <a:accent1>
          <a:srgbClr val="CC99FF"/>
        </a:accent1>
        <a:accent2>
          <a:srgbClr val="9933FF"/>
        </a:accent2>
        <a:accent3>
          <a:srgbClr val="B8B8CA"/>
        </a:accent3>
        <a:accent4>
          <a:srgbClr val="DADADA"/>
        </a:accent4>
        <a:accent5>
          <a:srgbClr val="E2CAFF"/>
        </a:accent5>
        <a:accent6>
          <a:srgbClr val="8A2DE7"/>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2_Glass Layers 8">
        <a:dk1>
          <a:srgbClr val="000000"/>
        </a:dk1>
        <a:lt1>
          <a:srgbClr val="EAEAEA"/>
        </a:lt1>
        <a:dk2>
          <a:srgbClr val="000000"/>
        </a:dk2>
        <a:lt2>
          <a:srgbClr val="C1C2CB"/>
        </a:lt2>
        <a:accent1>
          <a:srgbClr val="F1F1F7"/>
        </a:accent1>
        <a:accent2>
          <a:srgbClr val="8C8CB4"/>
        </a:accent2>
        <a:accent3>
          <a:srgbClr val="F3F3F3"/>
        </a:accent3>
        <a:accent4>
          <a:srgbClr val="000000"/>
        </a:accent4>
        <a:accent5>
          <a:srgbClr val="F7F7FA"/>
        </a:accent5>
        <a:accent6>
          <a:srgbClr val="7E7EA3"/>
        </a:accent6>
        <a:hlink>
          <a:srgbClr val="A3FFFF"/>
        </a:hlink>
        <a:folHlink>
          <a:srgbClr val="9E99FF"/>
        </a:folHlink>
      </a:clrScheme>
      <a:clrMap bg1="lt1" tx1="dk1" bg2="lt2" tx2="dk2" accent1="accent1" accent2="accent2" accent3="accent3" accent4="accent4" accent5="accent5" accent6="accent6" hlink="hlink" folHlink="folHlink"/>
    </a:extraClrScheme>
    <a:extraClrScheme>
      <a:clrScheme name="2_Glass Layers 9">
        <a:dk1>
          <a:srgbClr val="006600"/>
        </a:dk1>
        <a:lt1>
          <a:srgbClr val="FFFFFF"/>
        </a:lt1>
        <a:dk2>
          <a:srgbClr val="275485"/>
        </a:dk2>
        <a:lt2>
          <a:srgbClr val="FFFFB7"/>
        </a:lt2>
        <a:accent1>
          <a:srgbClr val="99CC00"/>
        </a:accent1>
        <a:accent2>
          <a:srgbClr val="00CC00"/>
        </a:accent2>
        <a:accent3>
          <a:srgbClr val="ACB3C2"/>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2_Glass Layers 10">
        <a:dk1>
          <a:srgbClr val="006600"/>
        </a:dk1>
        <a:lt1>
          <a:srgbClr val="FFFFFF"/>
        </a:lt1>
        <a:dk2>
          <a:srgbClr val="275485"/>
        </a:dk2>
        <a:lt2>
          <a:srgbClr val="FFFFB7"/>
        </a:lt2>
        <a:accent1>
          <a:srgbClr val="99CC00"/>
        </a:accent1>
        <a:accent2>
          <a:srgbClr val="C9E9FF"/>
        </a:accent2>
        <a:accent3>
          <a:srgbClr val="ACB3C2"/>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2_Glass Layers 11">
        <a:dk1>
          <a:srgbClr val="006600"/>
        </a:dk1>
        <a:lt1>
          <a:srgbClr val="FFFFFF"/>
        </a:lt1>
        <a:dk2>
          <a:srgbClr val="008000"/>
        </a:dk2>
        <a:lt2>
          <a:srgbClr val="FFFFB7"/>
        </a:lt2>
        <a:accent1>
          <a:srgbClr val="99CC00"/>
        </a:accent1>
        <a:accent2>
          <a:srgbClr val="C9E9FF"/>
        </a:accent2>
        <a:accent3>
          <a:srgbClr val="AAC0AA"/>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2_Glass Layers 12">
        <a:dk1>
          <a:srgbClr val="006600"/>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2_Glass Layers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Custom Design">
  <a:themeElements>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Custom Design">
  <a:themeElements>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3143</TotalTime>
  <Words>504</Words>
  <Application>Microsoft PowerPoint</Application>
  <PresentationFormat>On-screen Show (4:3)</PresentationFormat>
  <Paragraphs>67</Paragraphs>
  <Slides>15</Slides>
  <Notes>15</Notes>
  <HiddenSlides>0</HiddenSlides>
  <MMClips>0</MMClips>
  <ScaleCrop>false</ScaleCrop>
  <HeadingPairs>
    <vt:vector size="8" baseType="variant">
      <vt:variant>
        <vt:lpstr>Fonts Used</vt:lpstr>
      </vt:variant>
      <vt:variant>
        <vt:i4>6</vt:i4>
      </vt:variant>
      <vt:variant>
        <vt:lpstr>Design Template</vt:lpstr>
      </vt:variant>
      <vt:variant>
        <vt:i4>7</vt:i4>
      </vt:variant>
      <vt:variant>
        <vt:lpstr>Embedded OLE Servers</vt:lpstr>
      </vt:variant>
      <vt:variant>
        <vt:i4>1</vt:i4>
      </vt:variant>
      <vt:variant>
        <vt:lpstr>Slide Titles</vt:lpstr>
      </vt:variant>
      <vt:variant>
        <vt:i4>15</vt:i4>
      </vt:variant>
    </vt:vector>
  </HeadingPairs>
  <TitlesOfParts>
    <vt:vector size="29" baseType="lpstr">
      <vt:lpstr>Neutra Text</vt:lpstr>
      <vt:lpstr>Arial</vt:lpstr>
      <vt:lpstr>Wingdings</vt:lpstr>
      <vt:lpstr>굴림</vt:lpstr>
      <vt:lpstr>Neutra Text SC</vt:lpstr>
      <vt:lpstr>MS PGothic</vt:lpstr>
      <vt:lpstr>1_Glass Layers</vt:lpstr>
      <vt:lpstr>Custom Design</vt:lpstr>
      <vt:lpstr>1_Custom Design</vt:lpstr>
      <vt:lpstr>2_Glass Layers</vt:lpstr>
      <vt:lpstr>2_Custom Design</vt:lpstr>
      <vt:lpstr>3_Custom Design</vt:lpstr>
      <vt:lpstr>1_Glass Layers</vt:lpstr>
      <vt:lpstr>Adobe Photoshop Image</vt:lpstr>
      <vt:lpstr>Slide 1</vt:lpstr>
      <vt:lpstr>Slide 2</vt:lpstr>
      <vt:lpstr>Slide 3</vt:lpstr>
      <vt:lpstr>Slide 4</vt:lpstr>
      <vt:lpstr>Slide 5</vt:lpstr>
      <vt:lpstr>Juxtapose</vt:lpstr>
      <vt:lpstr>Juxtapose</vt:lpstr>
      <vt:lpstr>Juxtapose</vt:lpstr>
      <vt:lpstr>Juxtapose</vt:lpstr>
      <vt:lpstr>Video Goes in here</vt:lpstr>
      <vt:lpstr>Slide 11</vt:lpstr>
      <vt:lpstr>Slide 12</vt:lpstr>
      <vt:lpstr>Slide 13</vt:lpstr>
      <vt:lpstr>More</vt:lpstr>
      <vt:lpstr>Slide 15</vt:lpstr>
    </vt:vector>
  </TitlesOfParts>
  <Company>UC Berkeley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CS376 Introduction</dc:title>
  <dc:creator>Scott Klemmer</dc:creator>
  <cp:lastModifiedBy>Bjoern Hartmann</cp:lastModifiedBy>
  <cp:revision>461</cp:revision>
  <dcterms:created xsi:type="dcterms:W3CDTF">2002-06-23T18:01:23Z</dcterms:created>
  <dcterms:modified xsi:type="dcterms:W3CDTF">2008-01-14T22:57:01Z</dcterms:modified>
</cp:coreProperties>
</file>