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1"/>
    <p:sldMasterId id="2147483661" r:id="rId2"/>
    <p:sldMasterId id="2147483665" r:id="rId3"/>
    <p:sldMasterId id="2147483666" r:id="rId4"/>
    <p:sldMasterId id="2147483669" r:id="rId5"/>
    <p:sldMasterId id="2147483670" r:id="rId6"/>
  </p:sldMasterIdLst>
  <p:notesMasterIdLst>
    <p:notesMasterId r:id="rId35"/>
  </p:notesMasterIdLst>
  <p:handoutMasterIdLst>
    <p:handoutMasterId r:id="rId36"/>
  </p:handoutMasterIdLst>
  <p:sldIdLst>
    <p:sldId id="734" r:id="rId7"/>
    <p:sldId id="911" r:id="rId8"/>
    <p:sldId id="903" r:id="rId9"/>
    <p:sldId id="906" r:id="rId10"/>
    <p:sldId id="945" r:id="rId11"/>
    <p:sldId id="946" r:id="rId12"/>
    <p:sldId id="936" r:id="rId13"/>
    <p:sldId id="937" r:id="rId14"/>
    <p:sldId id="957" r:id="rId15"/>
    <p:sldId id="938" r:id="rId16"/>
    <p:sldId id="939" r:id="rId17"/>
    <p:sldId id="940" r:id="rId18"/>
    <p:sldId id="958" r:id="rId19"/>
    <p:sldId id="943" r:id="rId20"/>
    <p:sldId id="951" r:id="rId21"/>
    <p:sldId id="959" r:id="rId22"/>
    <p:sldId id="950" r:id="rId23"/>
    <p:sldId id="960" r:id="rId24"/>
    <p:sldId id="941" r:id="rId25"/>
    <p:sldId id="961" r:id="rId26"/>
    <p:sldId id="962" r:id="rId27"/>
    <p:sldId id="963" r:id="rId28"/>
    <p:sldId id="964" r:id="rId29"/>
    <p:sldId id="965" r:id="rId30"/>
    <p:sldId id="942" r:id="rId31"/>
    <p:sldId id="948" r:id="rId32"/>
    <p:sldId id="883" r:id="rId33"/>
    <p:sldId id="949" r:id="rId34"/>
  </p:sldIdLst>
  <p:sldSz cx="9144000" cy="6858000" type="screen4x3"/>
  <p:notesSz cx="7315200" cy="9601200"/>
  <p:embeddedFontLst>
    <p:embeddedFont>
      <p:font typeface="굴림" pitchFamily="34" charset="-127"/>
      <p:regular r:id="rId37"/>
    </p:embeddedFont>
    <p:embeddedFont>
      <p:font typeface="ＭＳ Ｐゴシック" pitchFamily="34" charset="-128"/>
      <p:regular r:id="rId38"/>
    </p:embeddedFont>
    <p:embeddedFont>
      <p:font typeface="맑은 고딕" pitchFamily="34" charset="-127"/>
      <p:regular r:id="rId39"/>
      <p:bold r:id="rId40"/>
    </p:embeddedFont>
  </p:embeddedFontLst>
  <p:defaultTextStyle>
    <a:defPPr>
      <a:defRPr lang="en-US"/>
    </a:defPPr>
    <a:lvl1pPr algn="l" rtl="0" fontAlgn="base">
      <a:spcBef>
        <a:spcPct val="0"/>
      </a:spcBef>
      <a:spcAft>
        <a:spcPct val="0"/>
      </a:spcAft>
      <a:defRPr b="1" kern="1200">
        <a:solidFill>
          <a:schemeClr val="tx1"/>
        </a:solidFill>
        <a:latin typeface="Neutra Text" pitchFamily="50" charset="0"/>
        <a:ea typeface="+mn-ea"/>
        <a:cs typeface="+mn-cs"/>
      </a:defRPr>
    </a:lvl1pPr>
    <a:lvl2pPr marL="457200" algn="l" rtl="0" fontAlgn="base">
      <a:spcBef>
        <a:spcPct val="0"/>
      </a:spcBef>
      <a:spcAft>
        <a:spcPct val="0"/>
      </a:spcAft>
      <a:defRPr b="1" kern="1200">
        <a:solidFill>
          <a:schemeClr val="tx1"/>
        </a:solidFill>
        <a:latin typeface="Neutra Text" pitchFamily="50" charset="0"/>
        <a:ea typeface="+mn-ea"/>
        <a:cs typeface="+mn-cs"/>
      </a:defRPr>
    </a:lvl2pPr>
    <a:lvl3pPr marL="914400" algn="l" rtl="0" fontAlgn="base">
      <a:spcBef>
        <a:spcPct val="0"/>
      </a:spcBef>
      <a:spcAft>
        <a:spcPct val="0"/>
      </a:spcAft>
      <a:defRPr b="1" kern="1200">
        <a:solidFill>
          <a:schemeClr val="tx1"/>
        </a:solidFill>
        <a:latin typeface="Neutra Text" pitchFamily="50" charset="0"/>
        <a:ea typeface="+mn-ea"/>
        <a:cs typeface="+mn-cs"/>
      </a:defRPr>
    </a:lvl3pPr>
    <a:lvl4pPr marL="1371600" algn="l" rtl="0" fontAlgn="base">
      <a:spcBef>
        <a:spcPct val="0"/>
      </a:spcBef>
      <a:spcAft>
        <a:spcPct val="0"/>
      </a:spcAft>
      <a:defRPr b="1" kern="1200">
        <a:solidFill>
          <a:schemeClr val="tx1"/>
        </a:solidFill>
        <a:latin typeface="Neutra Text" pitchFamily="50" charset="0"/>
        <a:ea typeface="+mn-ea"/>
        <a:cs typeface="+mn-cs"/>
      </a:defRPr>
    </a:lvl4pPr>
    <a:lvl5pPr marL="1828800" algn="l" rtl="0" fontAlgn="base">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0000"/>
    <a:srgbClr val="003366"/>
    <a:srgbClr val="006699"/>
    <a:srgbClr val="0033CC"/>
    <a:srgbClr val="003399"/>
    <a:srgbClr val="000099"/>
    <a:srgbClr val="99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2354" autoAdjust="0"/>
    <p:restoredTop sz="77545" autoAdjust="0"/>
  </p:normalViewPr>
  <p:slideViewPr>
    <p:cSldViewPr>
      <p:cViewPr>
        <p:scale>
          <a:sx n="100" d="100"/>
          <a:sy n="100" d="100"/>
        </p:scale>
        <p:origin x="-129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p:cViewPr varScale="1">
        <p:scale>
          <a:sx n="83" d="100"/>
          <a:sy n="83" d="100"/>
        </p:scale>
        <p:origin x="-1405" y="-71"/>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pPr>
              <a:defRPr/>
            </a:pPr>
            <a:fld id="{B150F277-C796-4A11-BC32-D02515EFCFBA}"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lvl1pPr algn="r" defTabSz="966788" eaLnBrk="1" hangingPunct="1">
              <a:defRPr sz="1200" b="0">
                <a:ea typeface="굴림" pitchFamily="34" charset="-127"/>
              </a:defRPr>
            </a:lvl1pPr>
          </a:lstStyle>
          <a:p>
            <a:pPr>
              <a:defRPr/>
            </a:pPr>
            <a:endParaRPr lang="en-US" altLang="ko-KR"/>
          </a:p>
        </p:txBody>
      </p:sp>
      <p:sp>
        <p:nvSpPr>
          <p:cNvPr id="747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9" tIns="48326" rIns="96649" bIns="48326"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defTabSz="966788"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9" tIns="48326" rIns="96649" bIns="48326" numCol="1" anchor="b" anchorCtr="0" compatLnSpc="1">
            <a:prstTxWarp prst="textNoShape">
              <a:avLst/>
            </a:prstTxWarp>
          </a:bodyPr>
          <a:lstStyle>
            <a:lvl1pPr algn="r" defTabSz="966788" eaLnBrk="1" hangingPunct="1">
              <a:defRPr sz="1200" b="0">
                <a:ea typeface="굴림" pitchFamily="34" charset="-127"/>
              </a:defRPr>
            </a:lvl1pPr>
          </a:lstStyle>
          <a:p>
            <a:pPr>
              <a:defRPr/>
            </a:pPr>
            <a:fld id="{0BADA4EE-2C0C-4E04-80DE-111497205944}"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Quantum_mechanic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en.wikipedia.org/wiki/Chemical_bond" TargetMode="External"/><Relationship Id="rId4" Type="http://schemas.openxmlformats.org/officeDocument/2006/relationships/hyperlink" Target="http://en.wikipedia.org/wiki/Nobel_Prize_in_Chemist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EC78C6A5-EDA5-4F17-BFA0-133F3485918D}" type="slidenum">
              <a:rPr lang="ko-KR" altLang="en-US" smtClean="0"/>
              <a:pPr/>
              <a:t>1</a:t>
            </a:fld>
            <a:endParaRPr lang="en-US" altLang="ko-KR" smtClean="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r>
              <a:rPr lang="en-US" smtClean="0"/>
              <a:t>This is half-baked and speculative (should have been a gcafe).</a:t>
            </a:r>
          </a:p>
          <a:p>
            <a:pPr eaLnBrk="1" hangingPunct="1"/>
            <a:r>
              <a:rPr lang="en-US" smtClean="0"/>
              <a:t>Please disagree with me.</a:t>
            </a:r>
          </a:p>
          <a:p>
            <a:pPr eaLnBrk="1" hangingPunct="1"/>
            <a:endParaRPr lang="en-US"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p:spPr>
        <p:txBody>
          <a:bodyPr/>
          <a:lstStyle/>
          <a:p>
            <a:r>
              <a:rPr lang="en-US" dirty="0" smtClean="0"/>
              <a:t>Juxtapose </a:t>
            </a:r>
            <a:r>
              <a:rPr lang="en-US" dirty="0" smtClean="0"/>
              <a:t>demonstrates a novel environment for constructing multiple design alternatives through (selectively) parallel editing of behavior source code.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a:lstStyle/>
          <a:p>
            <a:r>
              <a:rPr lang="en-US" dirty="0" smtClean="0"/>
              <a:t>These source alternatives can then be executed in parallel, allowing rapid comparison between them.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p:spPr>
        <p:txBody>
          <a:bodyPr/>
          <a:lstStyle/>
          <a:p>
            <a:r>
              <a:rPr lang="en-US" dirty="0" smtClean="0"/>
              <a:t>Juxtapose also introduces a mechanism to automatically generate a control interface to  interactively “tune”</a:t>
            </a:r>
          </a:p>
          <a:p>
            <a:r>
              <a:rPr lang="en-US" dirty="0" smtClean="0"/>
              <a:t>parameters of the designed interaction at runtime. </a:t>
            </a:r>
            <a:r>
              <a:rPr lang="en-US" sz="1200" kern="1200" baseline="0" dirty="0" smtClean="0">
                <a:solidFill>
                  <a:schemeClr val="tx1"/>
                </a:solidFill>
                <a:latin typeface="Neutra Text" pitchFamily="50" charset="0"/>
                <a:ea typeface="+mn-ea"/>
                <a:cs typeface="+mn-cs"/>
              </a:rPr>
              <a:t>Arriving at a</a:t>
            </a:r>
          </a:p>
          <a:p>
            <a:r>
              <a:rPr lang="en-US" sz="1200" kern="1200" baseline="0" dirty="0" smtClean="0">
                <a:solidFill>
                  <a:schemeClr val="tx1"/>
                </a:solidFill>
                <a:latin typeface="Neutra Text" pitchFamily="50" charset="0"/>
                <a:ea typeface="+mn-ea"/>
                <a:cs typeface="+mn-cs"/>
              </a:rPr>
              <a:t>satisfying user experience often depends on adjusting</a:t>
            </a:r>
          </a:p>
          <a:p>
            <a:r>
              <a:rPr lang="en-US" sz="1200" kern="1200" baseline="0" dirty="0" smtClean="0">
                <a:solidFill>
                  <a:schemeClr val="tx1"/>
                </a:solidFill>
                <a:latin typeface="Neutra Text" pitchFamily="50" charset="0"/>
                <a:ea typeface="+mn-ea"/>
                <a:cs typeface="+mn-cs"/>
              </a:rPr>
              <a:t>interrelated application parameters. </a:t>
            </a:r>
            <a:endParaRPr lang="en-US"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For parameter tuning, Juxtapose supports the use of a dedicated, spatially multiplexed hardware controller. Such a controller enables users to modify multiple parameters</a:t>
            </a:r>
          </a:p>
          <a:p>
            <a:r>
              <a:rPr lang="en-US" sz="1200" kern="1200" baseline="0" dirty="0" smtClean="0">
                <a:solidFill>
                  <a:schemeClr val="tx1"/>
                </a:solidFill>
                <a:latin typeface="Neutra Text" pitchFamily="50" charset="0"/>
                <a:ea typeface="+mn-ea"/>
                <a:cs typeface="+mn-cs"/>
              </a:rPr>
              <a:t>simultaneously; leaves the eyes free to focus on the application being tuned; and allows for tuning of interactions that require concurrent mouse and keyboard input.</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Currently, Juxtapose supports creation</a:t>
            </a:r>
            <a:r>
              <a:rPr lang="en-US" baseline="0" dirty="0" smtClean="0"/>
              <a:t> of interaction designs written in </a:t>
            </a:r>
            <a:r>
              <a:rPr lang="en-US" baseline="0" dirty="0" err="1" smtClean="0"/>
              <a:t>Actionscript</a:t>
            </a:r>
            <a:r>
              <a:rPr lang="en-US" baseline="0" dirty="0" smtClean="0"/>
              <a:t>. Behind the scenes, these projects are compiled into Flash files using the open source MTASC compiler.&lt;click&gt;</a:t>
            </a:r>
          </a:p>
          <a:p>
            <a:r>
              <a:rPr lang="en-US" dirty="0" smtClean="0"/>
              <a:t>Users can create alternatives</a:t>
            </a:r>
            <a:r>
              <a:rPr lang="en-US" baseline="0" dirty="0" smtClean="0"/>
              <a:t> to their current code using the add alternative button…</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Alternatives are shown as tabs in the user interface. The</a:t>
            </a:r>
            <a:r>
              <a:rPr lang="en-US" baseline="0" dirty="0" smtClean="0"/>
              <a:t> alternative documents are “linked” by default – which means that changes in one alternative are propagated to all other alternatives.</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linked edit box</a:t>
            </a:r>
            <a:r>
              <a:rPr lang="en-US" baseline="0" dirty="0" smtClean="0"/>
              <a:t> is unchecked, code changes are now local to the currently active alternative document.</a:t>
            </a:r>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Parts</a:t>
            </a:r>
            <a:r>
              <a:rPr lang="en-US" baseline="0" dirty="0" smtClean="0"/>
              <a:t> of the code that are unique to the active alternative are shown in a different background color to highlight the differences. This technique of </a:t>
            </a:r>
            <a:r>
              <a:rPr lang="en-US" b="1" baseline="0" dirty="0" smtClean="0"/>
              <a:t>linked editing </a:t>
            </a:r>
            <a:r>
              <a:rPr lang="en-US" baseline="0" dirty="0" smtClean="0"/>
              <a:t>was introduced by </a:t>
            </a:r>
            <a:r>
              <a:rPr lang="en-US" baseline="0" dirty="0" err="1" smtClean="0"/>
              <a:t>Toomim</a:t>
            </a:r>
            <a:r>
              <a:rPr lang="en-US" baseline="0" dirty="0" smtClean="0"/>
              <a:t> in 2004 for working with code duplicates. We extend his work here by integrating linked editing with the Juxtapose runtime environment.</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r>
              <a:rPr lang="en-US" dirty="0" smtClean="0"/>
              <a:t>When the user hits run, Juxtapose compiles the set of all alternatives and launches the runtime environment.</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a:t>
            </a:r>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pPr eaLnBrk="1" hangingPunct="1"/>
            <a:r>
              <a:rPr lang="en-US" b="1" dirty="0" err="1" smtClean="0"/>
              <a:t>Linus</a:t>
            </a:r>
            <a:r>
              <a:rPr lang="en-US" b="1" dirty="0" smtClean="0"/>
              <a:t> Pauling</a:t>
            </a:r>
            <a:r>
              <a:rPr lang="en-US" dirty="0" smtClean="0"/>
              <a:t> is widely regarded as the premier chemist of the twentieth century. He pioneered the application of </a:t>
            </a:r>
            <a:r>
              <a:rPr lang="en-US" dirty="0" smtClean="0">
                <a:hlinkClick r:id="rId3" tooltip="Quantum mechanics"/>
              </a:rPr>
              <a:t>quantum mechanics</a:t>
            </a:r>
            <a:r>
              <a:rPr lang="en-US" dirty="0" smtClean="0"/>
              <a:t> to chemistry, and in 1954 was awarded the </a:t>
            </a:r>
            <a:r>
              <a:rPr lang="en-US" dirty="0" smtClean="0">
                <a:hlinkClick r:id="rId4" tooltip="Nobel Prize in Chemistry"/>
              </a:rPr>
              <a:t>Nobel Prize</a:t>
            </a:r>
            <a:r>
              <a:rPr lang="en-US" dirty="0" smtClean="0"/>
              <a:t> in chemistry for his work describing the nature of </a:t>
            </a:r>
            <a:r>
              <a:rPr lang="en-US" dirty="0" smtClean="0">
                <a:hlinkClick r:id="rId5" tooltip="Chemical bond"/>
              </a:rPr>
              <a:t>chemical bonds</a:t>
            </a:r>
            <a:r>
              <a:rPr lang="en-US" dirty="0" smtClean="0"/>
              <a:t>. </a:t>
            </a:r>
          </a:p>
          <a:p>
            <a:pPr eaLnBrk="1" hangingPunct="1"/>
            <a:endParaRPr lang="en-US" dirty="0" smtClean="0"/>
          </a:p>
          <a:p>
            <a:pPr eaLnBrk="1" hangingPunct="1"/>
            <a:r>
              <a:rPr lang="en-US" dirty="0" smtClean="0"/>
              <a:t>What his work shares with that of professional de signers is the practice of succeeding by trying out multiple alternative ideas, approaches, solution strategies. (rewrite)</a:t>
            </a:r>
          </a:p>
          <a:p>
            <a:pPr eaLnBrk="1" hangingPunct="1"/>
            <a:endParaRPr lang="en-US" dirty="0" smtClean="0"/>
          </a:p>
          <a:p>
            <a:pPr eaLnBrk="1" hangingPunct="1"/>
            <a:r>
              <a:rPr lang="en-US" dirty="0" smtClean="0"/>
              <a:t>There are three specific ways in which construction of multiple alternatives is important in design:</a:t>
            </a:r>
          </a:p>
        </p:txBody>
      </p:sp>
      <p:sp>
        <p:nvSpPr>
          <p:cNvPr id="79875" name="Slide Number Placeholder 3"/>
          <p:cNvSpPr>
            <a:spLocks noGrp="1"/>
          </p:cNvSpPr>
          <p:nvPr>
            <p:ph type="sldNum" sz="quarter" idx="5"/>
          </p:nvPr>
        </p:nvSpPr>
        <p:spPr>
          <a:noFill/>
        </p:spPr>
        <p:txBody>
          <a:bodyPr/>
          <a:lstStyle/>
          <a:p>
            <a:fld id="{6BEA11A7-EE2E-4EDF-A16F-FC712827AD3F}" type="slidenum">
              <a:rPr lang="ko-KR" altLang="en-US" smtClean="0"/>
              <a:pPr/>
              <a:t>2</a:t>
            </a:fld>
            <a:endParaRPr lang="en-US" altLang="ko-K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Users can switch between alternatives using the buttons above the canvas</a:t>
            </a:r>
            <a:endParaRPr lang="en-US"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In the runtime environment,</a:t>
            </a:r>
            <a:r>
              <a:rPr lang="en-US" baseline="0" dirty="0" smtClean="0"/>
              <a:t> one Alternative has focus in the central canvas. Users can switch between alternatives using the buttons above the canvas</a:t>
            </a:r>
            <a:endParaRPr lang="en-US" dirty="0" smtClean="0"/>
          </a:p>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r>
              <a:rPr lang="en-US" baseline="0" dirty="0" smtClean="0"/>
              <a:t>Users can check variables to assign </a:t>
            </a:r>
            <a:endParaRPr lang="en-US" dirty="0" smtClean="0"/>
          </a:p>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r>
              <a:rPr lang="en-US" baseline="0" dirty="0" smtClean="0"/>
              <a:t>Users can check variables to assign the variables to control widgets. The layout of the control widget area mirrors the </a:t>
            </a:r>
            <a:endParaRPr lang="en-US" dirty="0" smtClean="0"/>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r>
              <a:rPr lang="en-US" dirty="0" smtClean="0"/>
              <a:t>To tune application behavior at runtime, Juxtapose</a:t>
            </a:r>
            <a:r>
              <a:rPr lang="en-US" baseline="0" dirty="0" smtClean="0"/>
              <a:t> automatically extracts a list of all static variables through reflection and presents a list of those variables on the right hand side.</a:t>
            </a:r>
          </a:p>
          <a:p>
            <a:r>
              <a:rPr lang="en-US" baseline="0" dirty="0" smtClean="0"/>
              <a:t>Users can check variables to assign the variables to control widgets. The layout of the control widget area mirrors the physical layout of the supported external controller.</a:t>
            </a:r>
            <a:endParaRPr lang="en-US" dirty="0" smtClean="0"/>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smtClean="0"/>
              <a:t>* Coping strategies: (terry) undo-redo, duplicate files</a:t>
            </a:r>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25</a:t>
            </a:fld>
            <a:endParaRPr lang="en-US" altLang="ko-KR" sz="1200" b="0">
              <a:ea typeface="굴림" pitchFamily="34" charset="-12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r>
              <a:rPr lang="en-US" dirty="0" smtClean="0"/>
              <a:t>* Coping strategies: (terry) undo-redo, duplicate files</a:t>
            </a:r>
          </a:p>
        </p:txBody>
      </p:sp>
      <p:sp>
        <p:nvSpPr>
          <p:cNvPr id="20275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49" tIns="48326" rIns="96649" bIns="48326" anchor="b"/>
          <a:lstStyle/>
          <a:p>
            <a:pPr algn="r" defTabSz="966788"/>
            <a:fld id="{0C988DCF-4B70-4B92-9168-F9BC9754AE36}" type="slidenum">
              <a:rPr lang="ko-KR" altLang="en-US" sz="1200" b="0">
                <a:ea typeface="굴림" pitchFamily="34" charset="-127"/>
              </a:rPr>
              <a:pPr algn="r" defTabSz="966788"/>
              <a:t>26</a:t>
            </a:fld>
            <a:endParaRPr lang="en-US" altLang="ko-KR" sz="1200" b="0">
              <a:ea typeface="굴림" pitchFamily="34" charset="-127"/>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50D39F8E-18B6-4AF0-9DF7-193E6906EA07}" type="slidenum">
              <a:rPr lang="ko-KR" altLang="en-US" smtClean="0"/>
              <a:pPr/>
              <a:t>27</a:t>
            </a:fld>
            <a:endParaRPr lang="en-US" altLang="ko-KR" smtClean="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pPr eaLnBrk="1" hangingPunct="1"/>
            <a:r>
              <a:rPr lang="en-US" altLang="ja-JP" smtClean="0"/>
              <a:t>For more information on d.tools, please visit our web site. Thank you.</a:t>
            </a:r>
          </a:p>
          <a:p>
            <a:pPr eaLnBrk="1" hangingPunct="1"/>
            <a:endParaRPr lang="en-US" altLang="ja-JP"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28</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r>
              <a:rPr lang="en-US" dirty="0" smtClean="0"/>
              <a:t>First, designers may build dozens of prototypes </a:t>
            </a:r>
            <a:r>
              <a:rPr lang="en-US" b="1" dirty="0" smtClean="0"/>
              <a:t>to get a more complete understanding of a design space</a:t>
            </a:r>
            <a:r>
              <a:rPr lang="en-US" dirty="0" smtClean="0"/>
              <a:t>.</a:t>
            </a:r>
          </a:p>
          <a:p>
            <a:pPr eaLnBrk="1" hangingPunct="1"/>
            <a:r>
              <a:rPr lang="en-US" dirty="0" smtClean="0"/>
              <a:t>For example, Paul Bradley </a:t>
            </a:r>
            <a:r>
              <a:rPr lang="en-US" dirty="0" smtClean="0"/>
              <a:t>at </a:t>
            </a:r>
            <a:r>
              <a:rPr lang="en-US" dirty="0" smtClean="0"/>
              <a:t>IDEO built </a:t>
            </a:r>
            <a:r>
              <a:rPr lang="en-US" dirty="0" smtClean="0"/>
              <a:t>about eighty foam models for the original Microsoft </a:t>
            </a:r>
            <a:r>
              <a:rPr lang="en-US" dirty="0" smtClean="0"/>
              <a:t>mouse </a:t>
            </a:r>
            <a:r>
              <a:rPr lang="en-US" dirty="0" smtClean="0"/>
              <a:t>to quickly explore different directions.</a:t>
            </a:r>
          </a:p>
        </p:txBody>
      </p:sp>
      <p:sp>
        <p:nvSpPr>
          <p:cNvPr id="81923" name="Slide Number Placeholder 3"/>
          <p:cNvSpPr>
            <a:spLocks noGrp="1"/>
          </p:cNvSpPr>
          <p:nvPr>
            <p:ph type="sldNum" sz="quarter" idx="5"/>
          </p:nvPr>
        </p:nvSpPr>
        <p:spPr>
          <a:noFill/>
        </p:spPr>
        <p:txBody>
          <a:bodyPr/>
          <a:lstStyle/>
          <a:p>
            <a:fld id="{D1E428B8-08D0-4411-B186-F9DE9E0CCB54}" type="slidenum">
              <a:rPr lang="ko-KR" altLang="en-US" smtClean="0"/>
              <a:pPr/>
              <a:t>3</a:t>
            </a:fld>
            <a:endParaRPr lang="en-US" altLang="ko-K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p:spPr>
        <p:txBody>
          <a:bodyPr/>
          <a:lstStyle/>
          <a:p>
            <a:r>
              <a:rPr lang="en-US" dirty="0" err="1" smtClean="0"/>
              <a:t>Second,dDiscussing</a:t>
            </a:r>
            <a:r>
              <a:rPr lang="en-US" dirty="0" smtClean="0"/>
              <a:t> </a:t>
            </a:r>
            <a:r>
              <a:rPr lang="en-US" dirty="0" smtClean="0"/>
              <a:t>multiple prototypes also allows project stakeholders </a:t>
            </a:r>
            <a:r>
              <a:rPr lang="en-US" b="1" dirty="0" smtClean="0"/>
              <a:t>to more effectively communicate </a:t>
            </a:r>
            <a:r>
              <a:rPr lang="en-US" dirty="0" smtClean="0"/>
              <a:t>their requirements. </a:t>
            </a:r>
          </a:p>
          <a:p>
            <a:pPr eaLnBrk="1" hangingPunct="1"/>
            <a:r>
              <a:rPr lang="en-US" dirty="0" smtClean="0"/>
              <a:t>Architect Michael </a:t>
            </a:r>
            <a:r>
              <a:rPr lang="en-US" dirty="0" err="1" smtClean="0"/>
              <a:t>Wilford</a:t>
            </a:r>
            <a:r>
              <a:rPr lang="en-US" dirty="0" smtClean="0"/>
              <a:t> created these alternative plans for a university campus for the purpose of scaffolding discussions with clients.</a:t>
            </a:r>
          </a:p>
          <a:p>
            <a:pPr eaLnBrk="1" hangingPunct="1"/>
            <a:endParaRPr lang="en-US" dirty="0" smtClean="0"/>
          </a:p>
        </p:txBody>
      </p:sp>
      <p:sp>
        <p:nvSpPr>
          <p:cNvPr id="86019" name="Slide Number Placeholder 3"/>
          <p:cNvSpPr>
            <a:spLocks noGrp="1"/>
          </p:cNvSpPr>
          <p:nvPr>
            <p:ph type="sldNum" sz="quarter" idx="5"/>
          </p:nvPr>
        </p:nvSpPr>
        <p:spPr>
          <a:noFill/>
        </p:spPr>
        <p:txBody>
          <a:bodyPr/>
          <a:lstStyle/>
          <a:p>
            <a:fld id="{E06B2126-1E69-4CCF-A278-B9D186854326}" type="slidenum">
              <a:rPr lang="ko-KR" altLang="en-US" smtClean="0"/>
              <a:pPr/>
              <a:t>4</a:t>
            </a:fld>
            <a:endParaRPr lang="en-US" altLang="ko-K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comparing</a:t>
            </a:r>
            <a:r>
              <a:rPr lang="en-US" baseline="0" dirty="0" smtClean="0"/>
              <a:t> between multiple alternatives has been shown to be important during </a:t>
            </a:r>
            <a:r>
              <a:rPr lang="en-US" b="1" baseline="0" dirty="0" smtClean="0"/>
              <a:t>testing</a:t>
            </a:r>
            <a:r>
              <a:rPr lang="en-US" baseline="0" dirty="0" smtClean="0"/>
              <a:t> of prototypes </a:t>
            </a:r>
            <a:r>
              <a:rPr lang="en-US" b="1" baseline="0" dirty="0" smtClean="0"/>
              <a:t>to keep participants honest</a:t>
            </a:r>
            <a:r>
              <a:rPr lang="en-US" baseline="0" dirty="0" smtClean="0"/>
              <a:t>:</a:t>
            </a:r>
          </a:p>
          <a:p>
            <a:r>
              <a:rPr lang="en-US" sz="1200" b="0" kern="1200" dirty="0" err="1" smtClean="0">
                <a:solidFill>
                  <a:schemeClr val="tx1"/>
                </a:solidFill>
                <a:latin typeface="Neutra Text" pitchFamily="50" charset="0"/>
                <a:ea typeface="+mn-ea"/>
                <a:cs typeface="+mn-cs"/>
              </a:rPr>
              <a:t>Tohidi</a:t>
            </a:r>
            <a:r>
              <a:rPr lang="en-US" sz="1200" b="0" kern="1200" dirty="0" smtClean="0">
                <a:solidFill>
                  <a:schemeClr val="tx1"/>
                </a:solidFill>
                <a:latin typeface="Neutra Text" pitchFamily="50" charset="0"/>
                <a:ea typeface="+mn-ea"/>
                <a:cs typeface="+mn-cs"/>
              </a:rPr>
              <a:t> et al showed,</a:t>
            </a:r>
            <a:r>
              <a:rPr lang="en-US" sz="1200" b="0" kern="1200" baseline="0" dirty="0" smtClean="0">
                <a:solidFill>
                  <a:schemeClr val="tx1"/>
                </a:solidFill>
                <a:latin typeface="Neutra Text" pitchFamily="50" charset="0"/>
                <a:ea typeface="+mn-ea"/>
                <a:cs typeface="+mn-cs"/>
              </a:rPr>
              <a:t> among other things, that </a:t>
            </a:r>
            <a:r>
              <a:rPr lang="en-US" sz="1200" kern="1200" dirty="0" smtClean="0">
                <a:solidFill>
                  <a:schemeClr val="tx1"/>
                </a:solidFill>
                <a:latin typeface="Neutra Text" pitchFamily="50" charset="0"/>
                <a:ea typeface="+mn-ea"/>
                <a:cs typeface="+mn-cs"/>
              </a:rPr>
              <a:t>Participants will rate designs lower when multiple alternatives are seen, compared to when they see only one. And that </a:t>
            </a:r>
          </a:p>
          <a:p>
            <a:r>
              <a:rPr lang="en-US" sz="1200" kern="1200" dirty="0" smtClean="0">
                <a:solidFill>
                  <a:schemeClr val="tx1"/>
                </a:solidFill>
                <a:latin typeface="Neutra Text" pitchFamily="50" charset="0"/>
                <a:ea typeface="+mn-ea"/>
                <a:cs typeface="+mn-cs"/>
              </a:rPr>
              <a:t>Participants exposed to alternative designs will be less pressured to be positive, expressing fewer positive comments than those who only see one.</a:t>
            </a:r>
          </a:p>
          <a:p>
            <a:endParaRPr lang="en-US" baseline="0" dirty="0" smtClean="0"/>
          </a:p>
        </p:txBody>
      </p:sp>
      <p:sp>
        <p:nvSpPr>
          <p:cNvPr id="4" name="Slide Number Placeholder 3"/>
          <p:cNvSpPr>
            <a:spLocks noGrp="1"/>
          </p:cNvSpPr>
          <p:nvPr>
            <p:ph type="sldNum" sz="quarter" idx="10"/>
          </p:nvPr>
        </p:nvSpPr>
        <p:spPr/>
        <p:txBody>
          <a:bodyPr/>
          <a:lstStyle/>
          <a:p>
            <a:fld id="{E66E4A64-A737-4DB0-90F9-372BE09EB2B8}" type="slidenum">
              <a:rPr lang="ko-KR" altLang="en-US" smtClean="0"/>
              <a:pPr/>
              <a:t>5</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Despite the importance of</a:t>
            </a:r>
            <a:r>
              <a:rPr lang="en-US" baseline="0" dirty="0" smtClean="0"/>
              <a:t> constructing alternatives, h</a:t>
            </a:r>
            <a:r>
              <a:rPr lang="en-US" dirty="0" smtClean="0"/>
              <a:t>istorically, design tools for user interfaces have focused on the design of </a:t>
            </a:r>
            <a:r>
              <a:rPr lang="en-US" b="1" i="1" dirty="0" smtClean="0"/>
              <a:t>single </a:t>
            </a:r>
            <a:r>
              <a:rPr lang="en-US" b="1" dirty="0" smtClean="0"/>
              <a:t>artifacts.</a:t>
            </a:r>
            <a:r>
              <a:rPr lang="en-US" dirty="0" smtClean="0"/>
              <a:t> (click)</a:t>
            </a:r>
          </a:p>
          <a:p>
            <a:pPr algn="l"/>
            <a:r>
              <a:rPr lang="en-US" dirty="0" smtClean="0"/>
              <a:t>The notable exception</a:t>
            </a:r>
            <a:r>
              <a:rPr lang="en-US" baseline="0" dirty="0" smtClean="0"/>
              <a:t> </a:t>
            </a:r>
            <a:r>
              <a:rPr lang="en-US" dirty="0" smtClean="0"/>
              <a:t>is Michael Terry’s for supporting exploration of alternatives within graphics programs.</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6</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algn="l"/>
            <a:r>
              <a:rPr lang="en-US" dirty="0" smtClean="0"/>
              <a:t>However, such solutions do not yet exist for designing interactive </a:t>
            </a:r>
            <a:r>
              <a:rPr lang="en-US" i="1" dirty="0" smtClean="0"/>
              <a:t>behavior</a:t>
            </a:r>
            <a:r>
              <a:rPr lang="en-US" dirty="0" smtClean="0"/>
              <a:t>. A recent survey of designers by Brad Myers et al found  that designers lack the tools to iterate on behaviors and to compare such interaction designs side by side. (this paper has not been published!) </a:t>
            </a:r>
          </a:p>
          <a:p>
            <a:pPr algn="l"/>
            <a:r>
              <a:rPr lang="en-US" dirty="0" smtClean="0"/>
              <a:t>(</a:t>
            </a:r>
            <a:r>
              <a:rPr lang="en-US" dirty="0" smtClean="0"/>
              <a:t>Click) One of the central reasons it that design of interactive </a:t>
            </a:r>
            <a:r>
              <a:rPr lang="en-US" i="1" dirty="0" smtClean="0"/>
              <a:t>behavior</a:t>
            </a:r>
            <a:r>
              <a:rPr lang="en-US" dirty="0" smtClean="0"/>
              <a:t>, even for prototypes, often happens in textual code.</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The </a:t>
            </a:r>
            <a:r>
              <a:rPr lang="en-US" dirty="0" smtClean="0"/>
              <a:t>unique aspect</a:t>
            </a:r>
            <a:r>
              <a:rPr lang="en-US" baseline="0" dirty="0" smtClean="0"/>
              <a:t> of </a:t>
            </a:r>
            <a:r>
              <a:rPr lang="en-US" dirty="0" smtClean="0"/>
              <a:t>programmed interactions </a:t>
            </a:r>
            <a:r>
              <a:rPr lang="en-US" dirty="0" smtClean="0"/>
              <a:t>— for this discussion — is that </a:t>
            </a:r>
            <a:r>
              <a:rPr lang="en-US" dirty="0" smtClean="0"/>
              <a:t>there are </a:t>
            </a:r>
            <a:r>
              <a:rPr lang="en-US" dirty="0" smtClean="0"/>
              <a:t>two distinct </a:t>
            </a:r>
            <a:r>
              <a:rPr lang="en-US" dirty="0" smtClean="0"/>
              <a:t>representations involved: </a:t>
            </a:r>
            <a:r>
              <a:rPr lang="en-US" dirty="0" smtClean="0"/>
              <a:t>source code, where changes are </a:t>
            </a:r>
            <a:r>
              <a:rPr lang="en-US" i="1" dirty="0" smtClean="0"/>
              <a:t>authored</a:t>
            </a:r>
            <a:r>
              <a:rPr lang="en-US" dirty="0" smtClean="0"/>
              <a:t>; (click) and the running program, where changes are </a:t>
            </a:r>
            <a:r>
              <a:rPr lang="en-US" i="1" dirty="0" smtClean="0"/>
              <a:t>observed</a:t>
            </a:r>
            <a:r>
              <a:rPr lang="en-US"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dirty="0" smtClean="0"/>
              <a:t>Our work on Juxtapose enables designers to interactively create and manipulate multiple alternatives of programmed interactive behaviors.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B20612"/>
        </a:solidFill>
        <a:effectLst/>
      </p:bgPr>
    </p:bg>
    <p:spTree>
      <p:nvGrpSpPr>
        <p:cNvPr id="1" name=""/>
        <p:cNvGrpSpPr/>
        <p:nvPr/>
      </p:nvGrpSpPr>
      <p:grpSpPr>
        <a:xfrm>
          <a:off x="0" y="0"/>
          <a:ext cx="0" cy="0"/>
          <a:chOff x="0" y="0"/>
          <a:chExt cx="0" cy="0"/>
        </a:xfrm>
      </p:grpSpPr>
      <p:pic>
        <p:nvPicPr>
          <p:cNvPr id="4" name="Picture 13" descr="hartmann-color"/>
          <p:cNvPicPr>
            <a:picLocks noChangeAspect="1" noChangeArrowheads="1"/>
          </p:cNvPicPr>
          <p:nvPr/>
        </p:nvPicPr>
        <p:blipFill>
          <a:blip r:embed="rId2"/>
          <a:srcRect/>
          <a:stretch>
            <a:fillRect/>
          </a:stretch>
        </p:blipFill>
        <p:spPr bwMode="auto">
          <a:xfrm>
            <a:off x="0" y="231775"/>
            <a:ext cx="9144000" cy="6626225"/>
          </a:xfrm>
          <a:prstGeom prst="rect">
            <a:avLst/>
          </a:prstGeom>
          <a:noFill/>
          <a:ln w="9525">
            <a:noFill/>
            <a:miter lim="800000"/>
            <a:headEnd/>
            <a:tailEnd/>
          </a:ln>
        </p:spPr>
      </p:pic>
      <p:sp>
        <p:nvSpPr>
          <p:cNvPr id="5" name="Rectangle 2"/>
          <p:cNvSpPr>
            <a:spLocks noChangeArrowheads="1"/>
          </p:cNvSpPr>
          <p:nvPr/>
        </p:nvSpPr>
        <p:spPr bwMode="auto">
          <a:xfrm>
            <a:off x="0" y="0"/>
            <a:ext cx="9144000" cy="466725"/>
          </a:xfrm>
          <a:prstGeom prst="rect">
            <a:avLst/>
          </a:prstGeom>
          <a:solidFill>
            <a:srgbClr val="90060D"/>
          </a:solidFill>
          <a:ln w="9525">
            <a:noFill/>
            <a:miter lim="800000"/>
            <a:headEnd/>
            <a:tailEnd/>
          </a:ln>
          <a:effectLst/>
        </p:spPr>
        <p:txBody>
          <a:bodyPr wrap="none" anchor="ctr"/>
          <a:lstStyle/>
          <a:p>
            <a:pPr eaLnBrk="0" hangingPunct="0">
              <a:defRPr/>
            </a:pPr>
            <a:endParaRPr lang="en-US"/>
          </a:p>
        </p:txBody>
      </p:sp>
      <p:pic>
        <p:nvPicPr>
          <p:cNvPr id="6" name="Picture 6" descr="d"/>
          <p:cNvPicPr>
            <a:picLocks noChangeAspect="1" noChangeArrowheads="1"/>
          </p:cNvPicPr>
          <p:nvPr/>
        </p:nvPicPr>
        <p:blipFill>
          <a:blip r:embed="rId3"/>
          <a:srcRect/>
          <a:stretch>
            <a:fillRect/>
          </a:stretch>
        </p:blipFill>
        <p:spPr bwMode="auto">
          <a:xfrm>
            <a:off x="6934200" y="25400"/>
            <a:ext cx="1990725" cy="419100"/>
          </a:xfrm>
          <a:prstGeom prst="rect">
            <a:avLst/>
          </a:prstGeom>
          <a:noFill/>
          <a:ln w="9525">
            <a:noFill/>
            <a:miter lim="800000"/>
            <a:headEnd/>
            <a:tailEnd/>
          </a:ln>
        </p:spPr>
      </p:pic>
      <p:sp>
        <p:nvSpPr>
          <p:cNvPr id="7" name="Text Box 7"/>
          <p:cNvSpPr txBox="1">
            <a:spLocks noChangeArrowheads="1"/>
          </p:cNvSpPr>
          <p:nvPr/>
        </p:nvSpPr>
        <p:spPr bwMode="auto">
          <a:xfrm>
            <a:off x="60325" y="-52388"/>
            <a:ext cx="5121275" cy="519113"/>
          </a:xfrm>
          <a:prstGeom prst="rect">
            <a:avLst/>
          </a:prstGeom>
          <a:noFill/>
          <a:ln w="9525">
            <a:noFill/>
            <a:miter lim="800000"/>
            <a:headEnd/>
            <a:tailEnd/>
          </a:ln>
          <a:effectLst/>
        </p:spPr>
        <p:txBody>
          <a:bodyPr>
            <a:spAutoFit/>
          </a:bodyPr>
          <a:lstStyle/>
          <a:p>
            <a:pPr eaLnBrk="0" hangingPunct="0"/>
            <a:r>
              <a:rPr lang="en-US" altLang="ko-KR" sz="2800" b="0">
                <a:latin typeface="Neutra Text SC" pitchFamily="50" charset="0"/>
                <a:ea typeface="굴림" pitchFamily="34" charset="-127"/>
              </a:rPr>
              <a:t>stanford hci group</a:t>
            </a:r>
            <a:r>
              <a:rPr lang="en-US" altLang="ko-KR" sz="2800" b="0">
                <a:latin typeface="MS PGothic" charset="-128"/>
                <a:ea typeface="굴림" pitchFamily="34" charset="-127"/>
              </a:rPr>
              <a:t> </a:t>
            </a:r>
            <a:r>
              <a:rPr lang="en-US" sz="2800" b="0">
                <a:solidFill>
                  <a:srgbClr val="B3051A"/>
                </a:solidFill>
                <a:latin typeface="MS PGothic" charset="-128"/>
              </a:rPr>
              <a:t>/</a:t>
            </a:r>
            <a:r>
              <a:rPr lang="en-US" sz="2800" b="0">
                <a:latin typeface="MS PGothic" charset="-128"/>
              </a:rPr>
              <a:t> </a:t>
            </a:r>
            <a:r>
              <a:rPr lang="en-US" sz="2800" b="0">
                <a:latin typeface="Neutra Text SC" pitchFamily="50" charset="0"/>
              </a:rPr>
              <a:t>2008</a:t>
            </a:r>
            <a:endParaRPr lang="en-US" altLang="ko-KR" sz="2800" b="0">
              <a:latin typeface="Neutra Text SC" pitchFamily="50" charset="0"/>
              <a:ea typeface="굴림" pitchFamily="34" charset="-127"/>
            </a:endParaRPr>
          </a:p>
        </p:txBody>
      </p:sp>
      <p:sp>
        <p:nvSpPr>
          <p:cNvPr id="8"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9"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0"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1"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12" name="Text Box 14"/>
          <p:cNvSpPr txBox="1">
            <a:spLocks noChangeArrowheads="1"/>
          </p:cNvSpPr>
          <p:nvPr/>
        </p:nvSpPr>
        <p:spPr bwMode="auto">
          <a:xfrm>
            <a:off x="4800600" y="6248400"/>
            <a:ext cx="4114800" cy="412750"/>
          </a:xfrm>
          <a:prstGeom prst="rect">
            <a:avLst/>
          </a:prstGeom>
          <a:noFill/>
          <a:ln w="9525">
            <a:noFill/>
            <a:miter lim="800000"/>
            <a:headEnd/>
            <a:tailEnd/>
          </a:ln>
          <a:effectLst/>
        </p:spPr>
        <p:txBody>
          <a:bodyPr>
            <a:spAutoFit/>
          </a:bodyPr>
          <a:lstStyle/>
          <a:p>
            <a:pPr algn="r" eaLnBrk="0" hangingPunct="0">
              <a:spcBef>
                <a:spcPct val="50000"/>
              </a:spcBef>
              <a:defRPr/>
            </a:pPr>
            <a:r>
              <a:rPr lang="en-US" sz="2100" b="0"/>
              <a:t>http://hci.stanford.edu</a:t>
            </a:r>
          </a:p>
        </p:txBody>
      </p:sp>
      <p:sp>
        <p:nvSpPr>
          <p:cNvPr id="387075" name="Rectangle 3"/>
          <p:cNvSpPr>
            <a:spLocks noGrp="1" noRot="1" noChangeArrowheads="1"/>
          </p:cNvSpPr>
          <p:nvPr>
            <p:ph type="ctrTitle"/>
          </p:nvPr>
        </p:nvSpPr>
        <p:spPr>
          <a:xfrm>
            <a:off x="455613" y="1233488"/>
            <a:ext cx="7772400" cy="1470025"/>
          </a:xfrm>
        </p:spPr>
        <p:txBody>
          <a:bodyPr/>
          <a:lstStyle>
            <a:lvl1pPr>
              <a:defRPr/>
            </a:lvl1pPr>
          </a:lstStyle>
          <a:p>
            <a:r>
              <a:rPr lang="en-US" altLang="ko-KR"/>
              <a:t>Click to edit Master title style</a:t>
            </a:r>
          </a:p>
        </p:txBody>
      </p:sp>
      <p:sp>
        <p:nvSpPr>
          <p:cNvPr id="387076" name="Rectangle 4"/>
          <p:cNvSpPr>
            <a:spLocks noGrp="1" noRot="1" noChangeArrowheads="1"/>
          </p:cNvSpPr>
          <p:nvPr>
            <p:ph type="subTitle" idx="1"/>
          </p:nvPr>
        </p:nvSpPr>
        <p:spPr>
          <a:xfrm>
            <a:off x="455613" y="3427413"/>
            <a:ext cx="3963987" cy="2970212"/>
          </a:xfrm>
        </p:spPr>
        <p:txBody>
          <a:bodyPr/>
          <a:lstStyle>
            <a:lvl1pPr marL="0" indent="0">
              <a:buFont typeface="Wingdings" pitchFamily="2" charset="2"/>
              <a:buNone/>
              <a:defRPr/>
            </a:lvl1pPr>
          </a:lstStyle>
          <a:p>
            <a:r>
              <a:rPr lang="en-US" altLang="ko-KR"/>
              <a:t>Click to edit Master subtitle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1BA404C-FDAD-4624-971B-D5B3657192B1}" type="slidenum">
              <a:rPr lang="ko-KR" altLang="en-US"/>
              <a:pPr>
                <a:defRPr/>
              </a:pPr>
              <a:t>‹#›</a:t>
            </a:fld>
            <a:endParaRPr lang="en-US" altLang="ko-K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97C60D3-22C7-4DC7-B95D-57798E5BF62A}" type="slidenum">
              <a:rPr lang="ko-KR" altLang="en-US"/>
              <a:pPr>
                <a:defRPr/>
              </a:pPr>
              <a:t>‹#›</a:t>
            </a:fld>
            <a:endParaRPr lang="en-US" altLang="ko-K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39A3CDD-3FE3-48FD-9B30-394A1A544C04}" type="slidenum">
              <a:rPr lang="ko-KR" altLang="en-US"/>
              <a:pPr>
                <a:defRPr/>
              </a:pPr>
              <a:t>‹#›</a:t>
            </a:fld>
            <a:endParaRPr lang="en-US" altLang="ko-K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4194A590-2E60-4810-9F0D-66C3C520C0F1}" type="slidenum">
              <a:rPr lang="ko-KR" altLang="en-US"/>
              <a:pPr>
                <a:defRPr/>
              </a:pPr>
              <a:t>‹#›</a:t>
            </a:fld>
            <a:endParaRPr lang="en-US" altLang="ko-K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2DB2B1EF-58A9-431D-8384-77FF13BA4ECE}" type="slidenum">
              <a:rPr lang="ko-KR" altLang="en-US"/>
              <a:pPr>
                <a:defRPr/>
              </a:pPr>
              <a:t>‹#›</a:t>
            </a:fld>
            <a:endParaRPr lang="en-US" altLang="ko-K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68FF1722-9F37-4E6D-9976-2102FF26336C}" type="slidenum">
              <a:rPr lang="ko-KR" altLang="en-US"/>
              <a:pPr>
                <a:defRPr/>
              </a:pPr>
              <a:t>‹#›</a:t>
            </a:fld>
            <a:endParaRPr lang="en-US" altLang="ko-K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C60EFA77-EEB4-4ABA-BD8C-3D07015413F5}" type="slidenum">
              <a:rPr lang="ko-KR" altLang="en-US"/>
              <a:pPr>
                <a:defRPr/>
              </a:pPr>
              <a:t>‹#›</a:t>
            </a:fld>
            <a:endParaRPr lang="en-US" altLang="ko-K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9B515630-FA44-4C64-980D-52F8569B42D7}" type="slidenum">
              <a:rPr lang="ko-KR" altLang="en-US"/>
              <a:pPr>
                <a:defRPr/>
              </a:pPr>
              <a:t>‹#›</a:t>
            </a:fld>
            <a:endParaRPr lang="en-US" altLang="ko-K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05627F80-C458-4B7C-90BB-299F32745D55}" type="slidenum">
              <a:rPr lang="ko-KR" altLang="en-US"/>
              <a:pPr>
                <a:defRPr/>
              </a:pPr>
              <a:t>‹#›</a:t>
            </a:fld>
            <a:endParaRPr lang="en-US" altLang="ko-K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33B7FADB-4ACD-4B7A-A80F-CD3995CC43B6}" type="slidenum">
              <a:rPr lang="ko-KR" altLang="en-US"/>
              <a:pPr>
                <a:defRPr/>
              </a:pPr>
              <a:t>‹#›</a:t>
            </a:fld>
            <a:endParaRPr lang="en-US" altLang="ko-K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9F24079F-A51D-42CD-A4DD-DCDDDEEA50CA}" type="slidenum">
              <a:rPr lang="ko-KR" altLang="en-US"/>
              <a:pPr>
                <a:defRPr/>
              </a:pPr>
              <a:t>‹#›</a:t>
            </a:fld>
            <a:endParaRPr lang="en-US" altLang="ko-K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437479E5-2B2D-43A8-A476-E3787DA5E20A}" type="slidenum">
              <a:rPr lang="ko-KR" altLang="en-US"/>
              <a:pPr>
                <a:defRPr/>
              </a:pPr>
              <a:t>‹#›</a:t>
            </a:fld>
            <a:endParaRPr lang="en-US" altLang="ko-K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C02FBC63-E00F-4192-9B79-3C8AABB224D3}" type="slidenum">
              <a:rPr lang="ko-KR" altLang="en-US"/>
              <a:pPr>
                <a:defRPr/>
              </a:pPr>
              <a:t>‹#›</a:t>
            </a:fld>
            <a:endParaRPr lang="en-US" altLang="ko-K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28F48916-B7E4-4B64-BD9B-ECC8F81234B6}" type="slidenum">
              <a:rPr lang="ko-KR" altLang="en-US"/>
              <a:pPr>
                <a:defRPr/>
              </a:pPr>
              <a:t>‹#›</a:t>
            </a:fld>
            <a:endParaRPr lang="en-US" altLang="ko-K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8C821EDD-2B58-405B-80D1-B9CED910240C}" type="slidenum">
              <a:rPr lang="ko-KR" altLang="en-US"/>
              <a:pPr>
                <a:defRPr/>
              </a:pPr>
              <a:t>‹#›</a:t>
            </a:fld>
            <a:endParaRPr lang="en-US" altLang="ko-K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5D082D3C-EB65-43DD-88F0-7BC3409F225B}" type="slidenum">
              <a:rPr lang="ko-KR" altLang="en-US"/>
              <a:pPr>
                <a:defRPr/>
              </a:pPr>
              <a:t>‹#›</a:t>
            </a:fld>
            <a:endParaRPr lang="en-US" altLang="ko-K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68CA2A9-91D4-46A9-B7AD-9AAE03E00464}" type="slidenum">
              <a:rPr lang="ko-KR" altLang="en-US"/>
              <a:pPr>
                <a:defRPr/>
              </a:pPr>
              <a:t>‹#›</a:t>
            </a:fld>
            <a:endParaRPr lang="en-US" altLang="ko-K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E123A0E2-9440-4A5E-BE59-F62C7286EFCC}" type="slidenum">
              <a:rPr lang="ko-KR" altLang="en-US"/>
              <a:pPr>
                <a:defRPr/>
              </a:pPr>
              <a:t>‹#›</a:t>
            </a:fld>
            <a:endParaRPr lang="en-US" altLang="ko-K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971B7D7F-0F5C-41E0-A807-ADF9AEA64943}" type="slidenum">
              <a:rPr lang="ko-KR" altLang="en-US"/>
              <a:pPr>
                <a:defRPr/>
              </a:pPr>
              <a:t>‹#›</a:t>
            </a:fld>
            <a:endParaRPr lang="en-US" altLang="ko-K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2E0F78-69DB-460C-8820-8E6115C0CA6D}" type="slidenum">
              <a:rPr lang="ko-KR" altLang="en-US"/>
              <a:pPr>
                <a:defRPr/>
              </a:pPr>
              <a:t>‹#›</a:t>
            </a:fld>
            <a:endParaRPr lang="en-US" altLang="ko-K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A856E65-6404-4969-B057-7BB7367EC7D9}" type="slidenum">
              <a:rPr lang="ko-KR" altLang="en-US"/>
              <a:pPr>
                <a:defRPr/>
              </a:pPr>
              <a:t>‹#›</a:t>
            </a:fld>
            <a:endParaRPr lang="en-US" altLang="ko-K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A4D62"/>
            </a:gs>
            <a:gs pos="100000">
              <a:srgbClr val="40556C"/>
            </a:gs>
          </a:gsLst>
          <a:lin ang="5400000" scaled="1"/>
        </a:gradFill>
        <a:effectLst/>
      </p:bgPr>
    </p:bg>
    <p:spTree>
      <p:nvGrpSpPr>
        <p:cNvPr id="1" name=""/>
        <p:cNvGrpSpPr/>
        <p:nvPr/>
      </p:nvGrpSpPr>
      <p:grpSpPr>
        <a:xfrm>
          <a:off x="0" y="0"/>
          <a:ext cx="0" cy="0"/>
          <a:chOff x="0" y="0"/>
          <a:chExt cx="0" cy="0"/>
        </a:xfrm>
      </p:grpSpPr>
      <p:sp>
        <p:nvSpPr>
          <p:cNvPr id="386052" name="Rectangle 4"/>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pPr>
              <a:defRPr/>
            </a:pPr>
            <a:fld id="{983D93A1-17E3-4FB7-B630-6BF615D0696E}" type="slidenum">
              <a:rPr lang="ko-KR" altLang="en-US"/>
              <a:pPr>
                <a:defRPr/>
              </a:pPr>
              <a:t>‹#›</a:t>
            </a:fld>
            <a:endParaRPr lang="en-US" altLang="ko-KR"/>
          </a:p>
        </p:txBody>
      </p:sp>
      <p:sp>
        <p:nvSpPr>
          <p:cNvPr id="1027" name="Rectangle 5"/>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028" name="Rectangle 6"/>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386074" name="Arc 26"/>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5" name="Arc 27"/>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6" name="Arc 28"/>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386077" name="Arc 29"/>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dk2" tx1="lt1" bg2="dk1" tx2="lt2" accent1="accent1" accent2="accent2" accent3="accent3" accent4="accent4" accent5="accent5" accent6="accent6" hlink="hlink" folHlink="folHlink"/>
  <p:sldLayoutIdLst>
    <p:sldLayoutId id="2147483737"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ransition>
    <p:fade/>
  </p:transition>
  <p:hf hdr="0" ftr="0" dt="0"/>
  <p:txStyles>
    <p:titleStyle>
      <a:lvl1pPr algn="l" rtl="0" eaLnBrk="0" fontAlgn="base" hangingPunct="0">
        <a:spcBef>
          <a:spcPct val="0"/>
        </a:spcBef>
        <a:spcAft>
          <a:spcPct val="0"/>
        </a:spcAft>
        <a:defRPr sz="4600" b="1">
          <a:solidFill>
            <a:schemeClr val="tx2"/>
          </a:solidFill>
          <a:latin typeface="+mj-lt"/>
          <a:ea typeface="+mj-ea"/>
          <a:cs typeface="+mj-cs"/>
        </a:defRPr>
      </a:lvl1pPr>
      <a:lvl2pPr algn="l" rtl="0" eaLnBrk="0" fontAlgn="base" hangingPunct="0">
        <a:spcBef>
          <a:spcPct val="0"/>
        </a:spcBef>
        <a:spcAft>
          <a:spcPct val="0"/>
        </a:spcAft>
        <a:defRPr sz="4600" b="1">
          <a:solidFill>
            <a:schemeClr val="tx2"/>
          </a:solidFill>
          <a:latin typeface="Neutra Text" pitchFamily="50" charset="0"/>
        </a:defRPr>
      </a:lvl2pPr>
      <a:lvl3pPr algn="l" rtl="0" eaLnBrk="0" fontAlgn="base" hangingPunct="0">
        <a:spcBef>
          <a:spcPct val="0"/>
        </a:spcBef>
        <a:spcAft>
          <a:spcPct val="0"/>
        </a:spcAft>
        <a:defRPr sz="4600" b="1">
          <a:solidFill>
            <a:schemeClr val="tx2"/>
          </a:solidFill>
          <a:latin typeface="Neutra Text" pitchFamily="50" charset="0"/>
        </a:defRPr>
      </a:lvl3pPr>
      <a:lvl4pPr algn="l" rtl="0" eaLnBrk="0" fontAlgn="base" hangingPunct="0">
        <a:spcBef>
          <a:spcPct val="0"/>
        </a:spcBef>
        <a:spcAft>
          <a:spcPct val="0"/>
        </a:spcAft>
        <a:defRPr sz="4600" b="1">
          <a:solidFill>
            <a:schemeClr val="tx2"/>
          </a:solidFill>
          <a:latin typeface="Neutra Text" pitchFamily="50" charset="0"/>
        </a:defRPr>
      </a:lvl4pPr>
      <a:lvl5pPr algn="l" rtl="0" eaLnBrk="0" fontAlgn="base" hangingPunct="0">
        <a:spcBef>
          <a:spcPct val="0"/>
        </a:spcBef>
        <a:spcAft>
          <a:spcPct val="0"/>
        </a:spcAft>
        <a:defRPr sz="4600" b="1">
          <a:solidFill>
            <a:schemeClr val="tx2"/>
          </a:solidFill>
          <a:latin typeface="Neutra Text" pitchFamily="50" charset="0"/>
        </a:defRPr>
      </a:lvl5pPr>
      <a:lvl6pPr marL="457200" algn="l" rtl="0" fontAlgn="base">
        <a:spcBef>
          <a:spcPct val="0"/>
        </a:spcBef>
        <a:spcAft>
          <a:spcPct val="0"/>
        </a:spcAft>
        <a:defRPr sz="4600" b="1">
          <a:solidFill>
            <a:schemeClr val="tx2"/>
          </a:solidFill>
          <a:latin typeface="Neutra Text" pitchFamily="50" charset="0"/>
        </a:defRPr>
      </a:lvl6pPr>
      <a:lvl7pPr marL="914400" algn="l" rtl="0" fontAlgn="base">
        <a:spcBef>
          <a:spcPct val="0"/>
        </a:spcBef>
        <a:spcAft>
          <a:spcPct val="0"/>
        </a:spcAft>
        <a:defRPr sz="4600" b="1">
          <a:solidFill>
            <a:schemeClr val="tx2"/>
          </a:solidFill>
          <a:latin typeface="Neutra Text" pitchFamily="50" charset="0"/>
        </a:defRPr>
      </a:lvl7pPr>
      <a:lvl8pPr marL="1371600" algn="l" rtl="0" fontAlgn="base">
        <a:spcBef>
          <a:spcPct val="0"/>
        </a:spcBef>
        <a:spcAft>
          <a:spcPct val="0"/>
        </a:spcAft>
        <a:defRPr sz="4600" b="1">
          <a:solidFill>
            <a:schemeClr val="tx2"/>
          </a:solidFill>
          <a:latin typeface="Neutra Text" pitchFamily="50" charset="0"/>
        </a:defRPr>
      </a:lvl8pPr>
      <a:lvl9pPr marL="1828800" algn="l" rtl="0" fontAlgn="base">
        <a:spcBef>
          <a:spcPct val="0"/>
        </a:spcBef>
        <a:spcAft>
          <a:spcPct val="0"/>
        </a:spcAft>
        <a:defRPr sz="4600" b="1">
          <a:solidFill>
            <a:schemeClr val="tx2"/>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tx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tx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Rectangle 9"/>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13315" name="Rectangle 10"/>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718867" name="Arc 19"/>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68" name="Arc 20"/>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69" name="Arc 21"/>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718870" name="Arc 22"/>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692" r:id="rId1"/>
    <p:sldLayoutId id="2147483691" r:id="rId2"/>
    <p:sldLayoutId id="2147483690" r:id="rId3"/>
    <p:sldLayoutId id="2147483689" r:id="rId4"/>
    <p:sldLayoutId id="2147483688" r:id="rId5"/>
    <p:sldLayoutId id="2147483687" r:id="rId6"/>
    <p:sldLayoutId id="2147483686" r:id="rId7"/>
    <p:sldLayoutId id="2147483685" r:id="rId8"/>
    <p:sldLayoutId id="2147483684" r:id="rId9"/>
    <p:sldLayoutId id="2147483683" r:id="rId10"/>
    <p:sldLayoutId id="2147483682"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560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lt1" tx1="dk1" bg2="lt2" tx2="dk2" accent1="accent1" accent2="accent2" accent3="accent3" accent4="accent4" accent5="accent5" accent6="accent6" hlink="hlink" folHlink="folHlink"/>
  <p:sldLayoutIdLst>
    <p:sldLayoutId id="2147483703" r:id="rId1"/>
    <p:sldLayoutId id="2147483702"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93"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649090" name="Rectangle 2"/>
          <p:cNvSpPr>
            <a:spLocks noGrp="1" noChangeArrowheads="1"/>
          </p:cNvSpPr>
          <p:nvPr>
            <p:ph type="sldNum" sz="quarter" idx="4"/>
          </p:nvPr>
        </p:nvSpPr>
        <p:spPr bwMode="auto">
          <a:xfrm>
            <a:off x="8077200" y="6513513"/>
            <a:ext cx="762000" cy="274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accent2"/>
                </a:solidFill>
                <a:ea typeface="굴림" pitchFamily="34" charset="-127"/>
              </a:defRPr>
            </a:lvl1pPr>
          </a:lstStyle>
          <a:p>
            <a:pPr>
              <a:defRPr/>
            </a:pPr>
            <a:fld id="{BD60E6B1-4EB2-445D-8694-E27FFBE63D9F}" type="slidenum">
              <a:rPr lang="ko-KR" altLang="en-US"/>
              <a:pPr>
                <a:defRPr/>
              </a:pPr>
              <a:t>‹#›</a:t>
            </a:fld>
            <a:endParaRPr lang="en-US" altLang="ko-KR"/>
          </a:p>
        </p:txBody>
      </p:sp>
      <p:sp>
        <p:nvSpPr>
          <p:cNvPr id="37891" name="Rectangle 3"/>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37892" name="Rectangle 4"/>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2649093" name="Arc 5"/>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4" name="Arc 6"/>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5" name="Arc 7"/>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
        <p:nvSpPr>
          <p:cNvPr id="2649096" name="Arc 8"/>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eaLnBrk="0" hangingPunct="0">
              <a:defRPr/>
            </a:pPr>
            <a:endParaRPr lang="en-US"/>
          </a:p>
        </p:txBody>
      </p:sp>
    </p:spTree>
  </p:cSld>
  <p:clrMap bg1="dk2" tx1="lt1" bg2="dk1" tx2="lt2" accent1="accent1" accent2="accent2" accent3="accent3" accent4="accent4" accent5="accent5" accent6="accent6" hlink="hlink" folHlink="folHlink"/>
  <p:sldLayoutIdLst>
    <p:sldLayoutId id="2147483714" r:id="rId1"/>
    <p:sldLayoutId id="2147483713"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 id="2147483704" r:id="rId11"/>
  </p:sldLayoutIdLst>
  <p:transition>
    <p:fade/>
  </p:transition>
  <p:hf hdr="0" ftr="0" dt="0"/>
  <p:txStyles>
    <p:titleStyle>
      <a:lvl1pPr algn="l" rtl="0" eaLnBrk="0" fontAlgn="base" hangingPunct="0">
        <a:spcBef>
          <a:spcPct val="0"/>
        </a:spcBef>
        <a:spcAft>
          <a:spcPct val="0"/>
        </a:spcAft>
        <a:defRPr sz="4600" b="1">
          <a:solidFill>
            <a:schemeClr val="bg1"/>
          </a:solidFill>
          <a:latin typeface="+mj-lt"/>
          <a:ea typeface="+mj-ea"/>
          <a:cs typeface="+mj-cs"/>
        </a:defRPr>
      </a:lvl1pPr>
      <a:lvl2pPr algn="l" rtl="0" eaLnBrk="0" fontAlgn="base" hangingPunct="0">
        <a:spcBef>
          <a:spcPct val="0"/>
        </a:spcBef>
        <a:spcAft>
          <a:spcPct val="0"/>
        </a:spcAft>
        <a:defRPr sz="4600" b="1">
          <a:solidFill>
            <a:schemeClr val="bg1"/>
          </a:solidFill>
          <a:latin typeface="Neutra Text" pitchFamily="50" charset="0"/>
        </a:defRPr>
      </a:lvl2pPr>
      <a:lvl3pPr algn="l" rtl="0" eaLnBrk="0" fontAlgn="base" hangingPunct="0">
        <a:spcBef>
          <a:spcPct val="0"/>
        </a:spcBef>
        <a:spcAft>
          <a:spcPct val="0"/>
        </a:spcAft>
        <a:defRPr sz="4600" b="1">
          <a:solidFill>
            <a:schemeClr val="bg1"/>
          </a:solidFill>
          <a:latin typeface="Neutra Text" pitchFamily="50" charset="0"/>
        </a:defRPr>
      </a:lvl3pPr>
      <a:lvl4pPr algn="l" rtl="0" eaLnBrk="0" fontAlgn="base" hangingPunct="0">
        <a:spcBef>
          <a:spcPct val="0"/>
        </a:spcBef>
        <a:spcAft>
          <a:spcPct val="0"/>
        </a:spcAft>
        <a:defRPr sz="4600" b="1">
          <a:solidFill>
            <a:schemeClr val="bg1"/>
          </a:solidFill>
          <a:latin typeface="Neutra Text" pitchFamily="50" charset="0"/>
        </a:defRPr>
      </a:lvl4pPr>
      <a:lvl5pPr algn="l" rtl="0" eaLnBrk="0" fontAlgn="base" hangingPunct="0">
        <a:spcBef>
          <a:spcPct val="0"/>
        </a:spcBef>
        <a:spcAft>
          <a:spcPct val="0"/>
        </a:spcAft>
        <a:defRPr sz="4600" b="1">
          <a:solidFill>
            <a:schemeClr val="bg1"/>
          </a:solidFill>
          <a:latin typeface="Neutra Text" pitchFamily="50" charset="0"/>
        </a:defRPr>
      </a:lvl5pPr>
      <a:lvl6pPr marL="457200" algn="l" rtl="0" fontAlgn="base">
        <a:spcBef>
          <a:spcPct val="0"/>
        </a:spcBef>
        <a:spcAft>
          <a:spcPct val="0"/>
        </a:spcAft>
        <a:defRPr sz="4600" b="1">
          <a:solidFill>
            <a:schemeClr val="bg1"/>
          </a:solidFill>
          <a:latin typeface="Neutra Text" pitchFamily="50" charset="0"/>
        </a:defRPr>
      </a:lvl6pPr>
      <a:lvl7pPr marL="914400" algn="l" rtl="0" fontAlgn="base">
        <a:spcBef>
          <a:spcPct val="0"/>
        </a:spcBef>
        <a:spcAft>
          <a:spcPct val="0"/>
        </a:spcAft>
        <a:defRPr sz="4600" b="1">
          <a:solidFill>
            <a:schemeClr val="bg1"/>
          </a:solidFill>
          <a:latin typeface="Neutra Text" pitchFamily="50" charset="0"/>
        </a:defRPr>
      </a:lvl7pPr>
      <a:lvl8pPr marL="1371600" algn="l" rtl="0" fontAlgn="base">
        <a:spcBef>
          <a:spcPct val="0"/>
        </a:spcBef>
        <a:spcAft>
          <a:spcPct val="0"/>
        </a:spcAft>
        <a:defRPr sz="4600" b="1">
          <a:solidFill>
            <a:schemeClr val="bg1"/>
          </a:solidFill>
          <a:latin typeface="Neutra Text" pitchFamily="50" charset="0"/>
        </a:defRPr>
      </a:lvl8pPr>
      <a:lvl9pPr marL="1828800" algn="l" rtl="0" fontAlgn="base">
        <a:spcBef>
          <a:spcPct val="0"/>
        </a:spcBef>
        <a:spcAft>
          <a:spcPct val="0"/>
        </a:spcAft>
        <a:defRPr sz="4600" b="1">
          <a:solidFill>
            <a:schemeClr val="bg1"/>
          </a:solidFill>
          <a:latin typeface="Neutra Text" pitchFamily="50" charset="0"/>
        </a:defRPr>
      </a:lvl9pPr>
    </p:titleStyle>
    <p:bodyStyle>
      <a:lvl1pPr marL="292100" indent="-292100" algn="l" rtl="0" eaLnBrk="0" fontAlgn="base" hangingPunct="0">
        <a:spcBef>
          <a:spcPct val="20000"/>
        </a:spcBef>
        <a:spcAft>
          <a:spcPct val="0"/>
        </a:spcAft>
        <a:buClr>
          <a:schemeClr val="hlink"/>
        </a:buClr>
        <a:buFont typeface="Wingdings" pitchFamily="2" charset="2"/>
        <a:buChar char=""/>
        <a:defRPr sz="3200">
          <a:solidFill>
            <a:schemeClr val="bg1"/>
          </a:solidFill>
          <a:latin typeface="+mn-lt"/>
          <a:ea typeface="+mn-ea"/>
          <a:cs typeface="+mn-cs"/>
        </a:defRPr>
      </a:lvl1pPr>
      <a:lvl2pPr marL="685800" indent="-228600" algn="l" rtl="0" eaLnBrk="0" fontAlgn="base" hangingPunct="0">
        <a:spcBef>
          <a:spcPct val="20000"/>
        </a:spcBef>
        <a:spcAft>
          <a:spcPct val="0"/>
        </a:spcAft>
        <a:buClr>
          <a:schemeClr val="accent2"/>
        </a:buClr>
        <a:buFont typeface="Wingdings" pitchFamily="2" charset="2"/>
        <a:buChar char=""/>
        <a:defRPr sz="2800">
          <a:solidFill>
            <a:schemeClr val="bg1"/>
          </a:solidFill>
          <a:latin typeface="+mn-lt"/>
        </a:defRPr>
      </a:lvl2pPr>
      <a:lvl3pPr marL="1092200" indent="-177800" algn="l" rtl="0" eaLnBrk="0" fontAlgn="base" hangingPunct="0">
        <a:spcBef>
          <a:spcPct val="20000"/>
        </a:spcBef>
        <a:spcAft>
          <a:spcPct val="0"/>
        </a:spcAft>
        <a:buClr>
          <a:schemeClr val="hlink"/>
        </a:buClr>
        <a:buFont typeface="Wingdings" pitchFamily="2" charset="2"/>
        <a:buChar char=""/>
        <a:defRPr sz="2400">
          <a:solidFill>
            <a:schemeClr val="bg1"/>
          </a:solidFill>
          <a:latin typeface="+mn-lt"/>
        </a:defRPr>
      </a:lvl3pPr>
      <a:lvl4pPr marL="1549400" indent="-177800" algn="l" rtl="0" eaLnBrk="0" fontAlgn="base" hangingPunct="0">
        <a:spcBef>
          <a:spcPct val="20000"/>
        </a:spcBef>
        <a:spcAft>
          <a:spcPct val="0"/>
        </a:spcAft>
        <a:buClr>
          <a:schemeClr val="accent2"/>
        </a:buClr>
        <a:buFont typeface="Wingdings" pitchFamily="2" charset="2"/>
        <a:buChar char=""/>
        <a:defRPr sz="2000">
          <a:solidFill>
            <a:schemeClr val="bg1"/>
          </a:solidFill>
          <a:latin typeface="+mn-lt"/>
        </a:defRPr>
      </a:lvl4pPr>
      <a:lvl5pPr marL="2006600" indent="-177800" algn="l" rtl="0" eaLnBrk="0" fontAlgn="base" hangingPunct="0">
        <a:spcBef>
          <a:spcPct val="20000"/>
        </a:spcBef>
        <a:spcAft>
          <a:spcPct val="0"/>
        </a:spcAft>
        <a:buClr>
          <a:schemeClr val="hlink"/>
        </a:buClr>
        <a:buFont typeface="Wingdings" pitchFamily="2" charset="2"/>
        <a:buChar char=""/>
        <a:defRPr sz="2000">
          <a:solidFill>
            <a:schemeClr val="bg1"/>
          </a:solidFill>
          <a:latin typeface="+mn-lt"/>
        </a:defRPr>
      </a:lvl5pPr>
      <a:lvl6pPr marL="24638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6pPr>
      <a:lvl7pPr marL="29210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7pPr>
      <a:lvl8pPr marL="33782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8pPr>
      <a:lvl9pPr marL="3835400" indent="-177800" algn="l" rtl="0" fontAlgn="base">
        <a:spcBef>
          <a:spcPct val="20000"/>
        </a:spcBef>
        <a:spcAft>
          <a:spcPct val="0"/>
        </a:spcAft>
        <a:buClr>
          <a:schemeClr val="hlink"/>
        </a:buClr>
        <a:buFont typeface="Wingdings" pitchFamily="2" charset="2"/>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0179"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25" r:id="rId1"/>
    <p:sldLayoutId id="2147483724" r:id="rId2"/>
    <p:sldLayoutId id="2147483723" r:id="rId3"/>
    <p:sldLayoutId id="2147483722" r:id="rId4"/>
    <p:sldLayoutId id="2147483721" r:id="rId5"/>
    <p:sldLayoutId id="2147483720" r:id="rId6"/>
    <p:sldLayoutId id="2147483719" r:id="rId7"/>
    <p:sldLayoutId id="2147483718" r:id="rId8"/>
    <p:sldLayoutId id="2147483717" r:id="rId9"/>
    <p:sldLayoutId id="2147483716" r:id="rId10"/>
    <p:sldLayoutId id="2147483715"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62467"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3736" r:id="rId1"/>
    <p:sldLayoutId id="2147483735" r:id="rId2"/>
    <p:sldLayoutId id="2147483734" r:id="rId3"/>
    <p:sldLayoutId id="2147483733" r:id="rId4"/>
    <p:sldLayoutId id="2147483732" r:id="rId5"/>
    <p:sldLayoutId id="2147483731" r:id="rId6"/>
    <p:sldLayoutId id="2147483730" r:id="rId7"/>
    <p:sldLayoutId id="2147483729" r:id="rId8"/>
    <p:sldLayoutId id="2147483728" r:id="rId9"/>
    <p:sldLayoutId id="2147483727" r:id="rId10"/>
    <p:sldLayoutId id="2147483726" r:id="rId11"/>
  </p:sldLayoutIdLst>
  <p:transition>
    <p:fade/>
  </p:transition>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3"/>
          <p:cNvSpPr txBox="1">
            <a:spLocks noChangeArrowheads="1"/>
          </p:cNvSpPr>
          <p:nvPr/>
        </p:nvSpPr>
        <p:spPr bwMode="auto">
          <a:xfrm>
            <a:off x="228600" y="6248400"/>
            <a:ext cx="5715000" cy="396875"/>
          </a:xfrm>
          <a:prstGeom prst="rect">
            <a:avLst/>
          </a:prstGeom>
          <a:solidFill>
            <a:srgbClr val="B20612">
              <a:alpha val="50195"/>
            </a:srgbClr>
          </a:solidFill>
          <a:ln w="9525">
            <a:noFill/>
            <a:miter lim="800000"/>
            <a:headEnd/>
            <a:tailEnd/>
          </a:ln>
        </p:spPr>
        <p:txBody>
          <a:bodyPr>
            <a:spAutoFit/>
          </a:bodyPr>
          <a:lstStyle/>
          <a:p>
            <a:pPr eaLnBrk="0" hangingPunct="0"/>
            <a:r>
              <a:rPr lang="en-US" altLang="ko-KR" sz="2000">
                <a:latin typeface="Neutra Text SC" pitchFamily="50" charset="0"/>
                <a:ea typeface="굴림" pitchFamily="34" charset="-127"/>
              </a:rPr>
              <a:t>stanford</a:t>
            </a:r>
            <a:r>
              <a:rPr lang="en-US" altLang="ko-KR" sz="2000">
                <a:ea typeface="굴림" pitchFamily="34" charset="-127"/>
              </a:rPr>
              <a:t> · 14 January 2008</a:t>
            </a:r>
          </a:p>
        </p:txBody>
      </p:sp>
      <p:sp>
        <p:nvSpPr>
          <p:cNvPr id="76802" name="Text Box 5"/>
          <p:cNvSpPr txBox="1">
            <a:spLocks noChangeArrowheads="1"/>
          </p:cNvSpPr>
          <p:nvPr/>
        </p:nvSpPr>
        <p:spPr bwMode="auto">
          <a:xfrm>
            <a:off x="157163" y="1600200"/>
            <a:ext cx="8986837" cy="1135063"/>
          </a:xfrm>
          <a:prstGeom prst="rect">
            <a:avLst/>
          </a:prstGeom>
          <a:solidFill>
            <a:srgbClr val="B20612">
              <a:alpha val="50195"/>
            </a:srgbClr>
          </a:solidFill>
          <a:ln w="9525">
            <a:noFill/>
            <a:miter lim="800000"/>
            <a:headEnd/>
            <a:tailEnd/>
          </a:ln>
        </p:spPr>
        <p:txBody>
          <a:bodyPr>
            <a:spAutoFit/>
          </a:bodyPr>
          <a:lstStyle/>
          <a:p>
            <a:pPr eaLnBrk="0" hangingPunct="0">
              <a:lnSpc>
                <a:spcPct val="90000"/>
              </a:lnSpc>
            </a:pPr>
            <a:r>
              <a:rPr lang="en-US" altLang="ko-KR" sz="4000">
                <a:ea typeface="굴림" pitchFamily="34" charset="-127"/>
              </a:rPr>
              <a:t>Designing Interface Alternatives</a:t>
            </a:r>
          </a:p>
          <a:p>
            <a:pPr eaLnBrk="0" hangingPunct="0">
              <a:lnSpc>
                <a:spcPct val="90000"/>
              </a:lnSpc>
            </a:pPr>
            <a:r>
              <a:rPr lang="en-US" altLang="ko-KR" sz="3600" b="0">
                <a:ea typeface="굴림" pitchFamily="34" charset="-127"/>
              </a:rPr>
              <a:t>with Parallel Exploration and Runtime Tuning</a:t>
            </a:r>
          </a:p>
        </p:txBody>
      </p:sp>
      <p:sp>
        <p:nvSpPr>
          <p:cNvPr id="76803"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
        <p:nvSpPr>
          <p:cNvPr id="76804" name="Text Box 11"/>
          <p:cNvSpPr txBox="1">
            <a:spLocks noChangeArrowheads="1"/>
          </p:cNvSpPr>
          <p:nvPr/>
        </p:nvSpPr>
        <p:spPr bwMode="auto">
          <a:xfrm>
            <a:off x="212725" y="3168650"/>
            <a:ext cx="231775" cy="366713"/>
          </a:xfrm>
          <a:prstGeom prst="rect">
            <a:avLst/>
          </a:prstGeom>
          <a:noFill/>
          <a:ln w="9525">
            <a:noFill/>
            <a:miter lim="800000"/>
            <a:headEnd/>
            <a:tailEnd/>
          </a:ln>
        </p:spPr>
        <p:txBody>
          <a:bodyPr wrap="none">
            <a:spAutoFit/>
          </a:bodyPr>
          <a:lstStyle/>
          <a:p>
            <a:pPr eaLnBrk="0" hangingPunct="0"/>
            <a:r>
              <a:rPr lang="de-DE" i="1"/>
              <a:t> </a:t>
            </a:r>
            <a:endParaRPr lang="en-US" i="1"/>
          </a:p>
        </p:txBody>
      </p:sp>
      <p:sp>
        <p:nvSpPr>
          <p:cNvPr id="76805" name="Text Box 12"/>
          <p:cNvSpPr txBox="1">
            <a:spLocks noChangeArrowheads="1"/>
          </p:cNvSpPr>
          <p:nvPr/>
        </p:nvSpPr>
        <p:spPr bwMode="auto">
          <a:xfrm>
            <a:off x="228600" y="5791200"/>
            <a:ext cx="3152775" cy="457200"/>
          </a:xfrm>
          <a:prstGeom prst="rect">
            <a:avLst/>
          </a:prstGeom>
          <a:noFill/>
          <a:ln w="9525">
            <a:noFill/>
            <a:miter lim="800000"/>
            <a:headEnd/>
            <a:tailEnd/>
          </a:ln>
        </p:spPr>
        <p:txBody>
          <a:bodyPr wrap="none">
            <a:spAutoFit/>
          </a:bodyPr>
          <a:lstStyle/>
          <a:p>
            <a:pPr eaLnBrk="0" hangingPunct="0"/>
            <a:r>
              <a:rPr lang="en-US" sz="2400" b="0" i="1"/>
              <a:t>bjoern@cs.stanford.edu</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p:txBody>
          <a:bodyPr/>
          <a:lstStyle/>
          <a:p>
            <a:r>
              <a:rPr lang="en-US" smtClean="0"/>
              <a:t>Juxtapose</a:t>
            </a:r>
          </a:p>
        </p:txBody>
      </p:sp>
      <p:graphicFrame>
        <p:nvGraphicFramePr>
          <p:cNvPr id="190468"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0468"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rrowheads="1"/>
          </p:cNvSpPr>
          <p:nvPr>
            <p:ph type="title"/>
          </p:nvPr>
        </p:nvSpPr>
        <p:spPr/>
        <p:txBody>
          <a:bodyPr/>
          <a:lstStyle/>
          <a:p>
            <a:r>
              <a:rPr lang="en-US" smtClean="0"/>
              <a:t>Juxtapose</a:t>
            </a:r>
          </a:p>
        </p:txBody>
      </p:sp>
      <p:graphicFrame>
        <p:nvGraphicFramePr>
          <p:cNvPr id="192516"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2516"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p:txBody>
          <a:bodyPr/>
          <a:lstStyle/>
          <a:p>
            <a:r>
              <a:rPr lang="en-US" smtClean="0"/>
              <a:t>Juxtapose</a:t>
            </a:r>
          </a:p>
        </p:txBody>
      </p:sp>
      <p:graphicFrame>
        <p:nvGraphicFramePr>
          <p:cNvPr id="194564" name="Object 4"/>
          <p:cNvGraphicFramePr>
            <a:graphicFrameLocks noChangeAspect="1"/>
          </p:cNvGraphicFramePr>
          <p:nvPr>
            <p:ph idx="1"/>
          </p:nvPr>
        </p:nvGraphicFramePr>
        <p:xfrm>
          <a:off x="838200" y="2290763"/>
          <a:ext cx="8007350" cy="3463925"/>
        </p:xfrm>
        <a:graphic>
          <a:graphicData uri="http://schemas.openxmlformats.org/presentationml/2006/ole">
            <p:oleObj spid="_x0000_s194564" name="Image" r:id="rId4" imgW="9333333" imgH="4038095" progId="">
              <p:embed/>
            </p:oleObj>
          </a:graphicData>
        </a:graphic>
      </p:graphicFrame>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Juxtapose</a:t>
            </a:r>
            <a:endParaRPr lang="en-US" dirty="0"/>
          </a:p>
        </p:txBody>
      </p:sp>
      <p:pic>
        <p:nvPicPr>
          <p:cNvPr id="285698" name="Picture 2"/>
          <p:cNvPicPr>
            <a:picLocks noGrp="1" noChangeAspect="1" noChangeArrowheads="1"/>
          </p:cNvPicPr>
          <p:nvPr>
            <p:ph idx="1"/>
          </p:nvPr>
        </p:nvPicPr>
        <p:blipFill>
          <a:blip r:embed="rId3"/>
          <a:srcRect/>
          <a:stretch>
            <a:fillRect/>
          </a:stretch>
        </p:blipFill>
        <p:spPr bwMode="auto">
          <a:xfrm>
            <a:off x="838200" y="2823884"/>
            <a:ext cx="8007350" cy="23976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657600" y="457200"/>
            <a:ext cx="1828800" cy="609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1371600" y="990600"/>
            <a:ext cx="1371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5" name="Rounded Rectangle 4"/>
          <p:cNvSpPr/>
          <p:nvPr/>
        </p:nvSpPr>
        <p:spPr bwMode="auto">
          <a:xfrm>
            <a:off x="5410200" y="533400"/>
            <a:ext cx="9906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8" name="Rounded Rectangle 7"/>
          <p:cNvSpPr/>
          <p:nvPr/>
        </p:nvSpPr>
        <p:spPr bwMode="auto">
          <a:xfrm>
            <a:off x="3581400" y="18288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7" name="Rounded Rectangle 6"/>
          <p:cNvSpPr/>
          <p:nvPr/>
        </p:nvSpPr>
        <p:spPr bwMode="auto">
          <a:xfrm>
            <a:off x="3581400" y="2286000"/>
            <a:ext cx="9144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9" name="Rounded Rectangle 8"/>
          <p:cNvSpPr/>
          <p:nvPr/>
        </p:nvSpPr>
        <p:spPr bwMode="auto">
          <a:xfrm>
            <a:off x="3962400" y="3505200"/>
            <a:ext cx="4572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srcRect/>
          <a:stretch>
            <a:fillRect/>
          </a:stretch>
        </p:blipFill>
        <p:spPr bwMode="auto">
          <a:xfrm>
            <a:off x="0" y="0"/>
            <a:ext cx="9144000" cy="7083552"/>
          </a:xfrm>
          <a:prstGeom prst="rect">
            <a:avLst/>
          </a:prstGeom>
          <a:noFill/>
          <a:ln w="9525">
            <a:noFill/>
            <a:miter lim="800000"/>
            <a:headEnd/>
            <a:tailEnd/>
          </a:ln>
          <a:effectLst/>
        </p:spPr>
      </p:pic>
      <p:sp>
        <p:nvSpPr>
          <p:cNvPr id="7" name="Rounded Rectangle 6"/>
          <p:cNvSpPr/>
          <p:nvPr/>
        </p:nvSpPr>
        <p:spPr bwMode="auto">
          <a:xfrm>
            <a:off x="2667000" y="533400"/>
            <a:ext cx="1066800" cy="4572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52400" y="838200"/>
            <a:ext cx="6553200" cy="4038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endParaRPr lang="en-US" smtClean="0"/>
          </a:p>
        </p:txBody>
      </p:sp>
      <p:sp>
        <p:nvSpPr>
          <p:cNvPr id="78850" name="Content Placeholder 2"/>
          <p:cNvSpPr>
            <a:spLocks noGrp="1"/>
          </p:cNvSpPr>
          <p:nvPr>
            <p:ph idx="1"/>
          </p:nvPr>
        </p:nvSpPr>
        <p:spPr>
          <a:xfrm>
            <a:off x="838200" y="2101850"/>
            <a:ext cx="8007350" cy="4756150"/>
          </a:xfrm>
        </p:spPr>
        <p:txBody>
          <a:bodyPr/>
          <a:lstStyle/>
          <a:p>
            <a:pPr eaLnBrk="1" hangingPunct="1">
              <a:buFont typeface="Wingdings" pitchFamily="2" charset="2"/>
              <a:buNone/>
            </a:pPr>
            <a:r>
              <a:rPr lang="en-US" smtClean="0"/>
              <a:t>“The best way to have a good idea is to have lots of ideas</a:t>
            </a:r>
            <a:r>
              <a:rPr lang="en-US" i="1" smtClean="0"/>
              <a:t>.”</a:t>
            </a:r>
            <a:endParaRPr lang="en-US" smtClean="0"/>
          </a:p>
        </p:txBody>
      </p:sp>
      <p:sp>
        <p:nvSpPr>
          <p:cNvPr id="78851" name="Slide Number Placeholder 3"/>
          <p:cNvSpPr>
            <a:spLocks noGrp="1"/>
          </p:cNvSpPr>
          <p:nvPr>
            <p:ph type="sldNum" sz="quarter" idx="10"/>
          </p:nvPr>
        </p:nvSpPr>
        <p:spPr>
          <a:noFill/>
        </p:spPr>
        <p:txBody>
          <a:bodyPr/>
          <a:lstStyle/>
          <a:p>
            <a:fld id="{699D29EE-9103-4AAC-97F2-967D5538343E}" type="slidenum">
              <a:rPr lang="ko-KR" altLang="en-US" smtClean="0"/>
              <a:pPr/>
              <a:t>2</a:t>
            </a:fld>
            <a:endParaRPr lang="en-US" altLang="ko-KR" smtClean="0"/>
          </a:p>
        </p:txBody>
      </p:sp>
      <p:sp>
        <p:nvSpPr>
          <p:cNvPr id="78852" name="TextBox 4"/>
          <p:cNvSpPr txBox="1">
            <a:spLocks noChangeArrowheads="1"/>
          </p:cNvSpPr>
          <p:nvPr/>
        </p:nvSpPr>
        <p:spPr bwMode="auto">
          <a:xfrm>
            <a:off x="5910263" y="2844800"/>
            <a:ext cx="2547937" cy="584200"/>
          </a:xfrm>
          <a:prstGeom prst="rect">
            <a:avLst/>
          </a:prstGeom>
          <a:noFill/>
          <a:ln w="9525">
            <a:noFill/>
            <a:miter lim="800000"/>
            <a:headEnd/>
            <a:tailEnd/>
          </a:ln>
        </p:spPr>
        <p:txBody>
          <a:bodyPr wrap="none">
            <a:spAutoFit/>
          </a:bodyPr>
          <a:lstStyle/>
          <a:p>
            <a:pPr eaLnBrk="0" hangingPunct="0"/>
            <a:r>
              <a:rPr lang="en-US" sz="3200" b="0" i="1"/>
              <a:t>-Linus Pauling</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1828800" y="381000"/>
            <a:ext cx="3200400" cy="533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6858000" y="381000"/>
            <a:ext cx="2286000" cy="21336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a:effectLst/>
        </p:spPr>
      </p:pic>
      <p:sp>
        <p:nvSpPr>
          <p:cNvPr id="6" name="Rounded Rectangle 5"/>
          <p:cNvSpPr/>
          <p:nvPr/>
        </p:nvSpPr>
        <p:spPr bwMode="auto">
          <a:xfrm>
            <a:off x="0" y="5181600"/>
            <a:ext cx="6858000" cy="16764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pic>
        <p:nvPicPr>
          <p:cNvPr id="4"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133600" y="1447800"/>
            <a:ext cx="3897313" cy="33975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err="1" smtClean="0"/>
              <a:t>Eval</a:t>
            </a:r>
            <a:endParaRPr lang="en-US" sz="4400" dirty="0" smtClean="0"/>
          </a:p>
        </p:txBody>
      </p:sp>
      <p:sp>
        <p:nvSpPr>
          <p:cNvPr id="201731" name="Content Placeholder 2"/>
          <p:cNvSpPr>
            <a:spLocks noGrp="1"/>
          </p:cNvSpPr>
          <p:nvPr>
            <p:ph idx="4294967295"/>
          </p:nvPr>
        </p:nvSpPr>
        <p:spPr/>
        <p:txBody>
          <a:bodyPr/>
          <a:lstStyle/>
          <a:p>
            <a:pPr eaLnBrk="1" hangingPunct="1"/>
            <a:r>
              <a:rPr lang="en-US" dirty="0" smtClean="0"/>
              <a:t>N=18</a:t>
            </a:r>
          </a:p>
          <a:p>
            <a:pPr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25</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idx="4294967295"/>
          </p:nvPr>
        </p:nvSpPr>
        <p:spPr/>
        <p:txBody>
          <a:bodyPr/>
          <a:lstStyle/>
          <a:p>
            <a:pPr eaLnBrk="1" hangingPunct="1"/>
            <a:r>
              <a:rPr lang="en-US" sz="4400" dirty="0" smtClean="0"/>
              <a:t>Extensions</a:t>
            </a:r>
          </a:p>
        </p:txBody>
      </p:sp>
      <p:sp>
        <p:nvSpPr>
          <p:cNvPr id="201731" name="Content Placeholder 2"/>
          <p:cNvSpPr>
            <a:spLocks noGrp="1"/>
          </p:cNvSpPr>
          <p:nvPr>
            <p:ph idx="4294967295"/>
          </p:nvPr>
        </p:nvSpPr>
        <p:spPr/>
        <p:txBody>
          <a:bodyPr/>
          <a:lstStyle/>
          <a:p>
            <a:pPr eaLnBrk="1" hangingPunct="1"/>
            <a:r>
              <a:rPr lang="en-US" dirty="0" smtClean="0"/>
              <a:t>Juxtapose mobile</a:t>
            </a:r>
          </a:p>
          <a:p>
            <a:pPr lvl="1" eaLnBrk="1" hangingPunct="1"/>
            <a:r>
              <a:rPr lang="en-US" dirty="0" smtClean="0"/>
              <a:t>Insert preview</a:t>
            </a:r>
          </a:p>
          <a:p>
            <a:pPr lvl="1" eaLnBrk="1" hangingPunct="1"/>
            <a:endParaRPr lang="en-US" dirty="0" smtClean="0"/>
          </a:p>
        </p:txBody>
      </p:sp>
      <p:sp>
        <p:nvSpPr>
          <p:cNvPr id="201732" name="Slide Number Placeholder 3"/>
          <p:cNvSpPr txBox="1">
            <a:spLocks noGrp="1"/>
          </p:cNvSpPr>
          <p:nvPr/>
        </p:nvSpPr>
        <p:spPr bwMode="auto">
          <a:xfrm>
            <a:off x="8077200" y="6513513"/>
            <a:ext cx="762000" cy="274637"/>
          </a:xfrm>
          <a:prstGeom prst="rect">
            <a:avLst/>
          </a:prstGeom>
          <a:noFill/>
          <a:ln w="9525">
            <a:noFill/>
            <a:miter lim="800000"/>
            <a:headEnd/>
            <a:tailEnd/>
          </a:ln>
        </p:spPr>
        <p:txBody>
          <a:bodyPr/>
          <a:lstStyle/>
          <a:p>
            <a:pPr algn="r"/>
            <a:fld id="{79F75697-F55D-46CB-AF1C-C8D546E9154F}" type="slidenum">
              <a:rPr lang="ko-KR" altLang="en-US" sz="1200" b="0">
                <a:solidFill>
                  <a:schemeClr val="accent2"/>
                </a:solidFill>
                <a:ea typeface="굴림" pitchFamily="34" charset="-127"/>
              </a:rPr>
              <a:pPr algn="r"/>
              <a:t>26</a:t>
            </a:fld>
            <a:endParaRPr lang="en-US" altLang="ko-KR" sz="1200" b="0">
              <a:solidFill>
                <a:schemeClr val="accent2"/>
              </a:solidFill>
              <a:ea typeface="굴림" pitchFamily="34" charset="-127"/>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0" y="2673350"/>
            <a:ext cx="9144000" cy="750888"/>
          </a:xfrm>
          <a:prstGeom prst="rect">
            <a:avLst/>
          </a:prstGeom>
          <a:noFill/>
          <a:ln w="9525">
            <a:noFill/>
            <a:miter lim="800000"/>
            <a:headEnd/>
            <a:tailEnd/>
          </a:ln>
        </p:spPr>
        <p:txBody>
          <a:bodyPr>
            <a:spAutoFit/>
          </a:bodyPr>
          <a:lstStyle/>
          <a:p>
            <a:pPr algn="ctr" eaLnBrk="0" hangingPunct="0">
              <a:lnSpc>
                <a:spcPct val="90000"/>
              </a:lnSpc>
            </a:pPr>
            <a:r>
              <a:rPr lang="en-US" altLang="ko-KR" sz="4800" b="0">
                <a:ea typeface="굴림" pitchFamily="34" charset="-127"/>
              </a:rPr>
              <a:t>http://</a:t>
            </a:r>
            <a:r>
              <a:rPr lang="en-US" altLang="ko-KR" sz="4800">
                <a:ea typeface="굴림" pitchFamily="34" charset="-127"/>
              </a:rPr>
              <a:t>hci.stanford.edu</a:t>
            </a:r>
            <a:endParaRPr lang="en-US" altLang="ko-KR" sz="3200" b="0">
              <a:ea typeface="굴림" pitchFamily="34" charset="-127"/>
            </a:endParaRPr>
          </a:p>
        </p:txBody>
      </p:sp>
      <p:sp>
        <p:nvSpPr>
          <p:cNvPr id="164866" name="Arc 3"/>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8770" name="Picture 2"/>
          <p:cNvPicPr>
            <a:picLocks noChangeAspect="1" noChangeArrowheads="1"/>
          </p:cNvPicPr>
          <p:nvPr/>
        </p:nvPicPr>
        <p:blipFill>
          <a:blip r:embed="rId3"/>
          <a:srcRect/>
          <a:stretch>
            <a:fillRect/>
          </a:stretch>
        </p:blipFill>
        <p:spPr bwMode="auto">
          <a:xfrm>
            <a:off x="0" y="978877"/>
            <a:ext cx="9144000" cy="488852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endParaRPr lang="en-US" smtClean="0"/>
          </a:p>
        </p:txBody>
      </p:sp>
      <p:sp>
        <p:nvSpPr>
          <p:cNvPr id="80898" name="Content Placeholder 2"/>
          <p:cNvSpPr>
            <a:spLocks noGrp="1"/>
          </p:cNvSpPr>
          <p:nvPr>
            <p:ph idx="1"/>
          </p:nvPr>
        </p:nvSpPr>
        <p:spPr/>
        <p:txBody>
          <a:bodyPr/>
          <a:lstStyle/>
          <a:p>
            <a:pPr eaLnBrk="1" hangingPunct="1">
              <a:buFontTx/>
              <a:buNone/>
            </a:pPr>
            <a:endParaRPr lang="en-US" smtClean="0"/>
          </a:p>
        </p:txBody>
      </p:sp>
      <p:sp>
        <p:nvSpPr>
          <p:cNvPr id="80899"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E98ABBD4-D73B-468C-8170-67F9E01849E3}" type="slidenum">
              <a:rPr lang="ko-KR" altLang="en-US">
                <a:ea typeface="굴림" pitchFamily="34" charset="-127"/>
              </a:rPr>
              <a:pPr eaLnBrk="0" hangingPunct="0"/>
              <a:t>3</a:t>
            </a:fld>
            <a:endParaRPr lang="en-US" altLang="ko-KR">
              <a:ea typeface="굴림" pitchFamily="34" charset="-127"/>
            </a:endParaRP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3788" y="5486400"/>
            <a:ext cx="2894012" cy="1200150"/>
          </a:xfrm>
          <a:prstGeom prst="rect">
            <a:avLst/>
          </a:prstGeom>
          <a:noFill/>
          <a:ln w="9525">
            <a:noFill/>
            <a:miter lim="800000"/>
            <a:headEnd/>
            <a:tailEnd/>
          </a:ln>
        </p:spPr>
        <p:txBody>
          <a:bodyPr wrap="none">
            <a:spAutoFit/>
          </a:bodyPr>
          <a:lstStyle/>
          <a:p>
            <a:pPr eaLnBrk="0" hangingPunct="0"/>
            <a:r>
              <a:rPr lang="en-US">
                <a:solidFill>
                  <a:schemeClr val="bg1"/>
                </a:solidFill>
              </a:rPr>
              <a:t>Prototypes for the </a:t>
            </a:r>
          </a:p>
          <a:p>
            <a:pPr eaLnBrk="0" hangingPunct="0"/>
            <a:r>
              <a:rPr lang="en-US">
                <a:solidFill>
                  <a:schemeClr val="bg1"/>
                </a:solidFill>
              </a:rPr>
              <a:t>Microsoft mouse</a:t>
            </a:r>
          </a:p>
          <a:p>
            <a:pPr eaLnBrk="0" hangingPunct="0"/>
            <a:r>
              <a:rPr lang="en-US">
                <a:solidFill>
                  <a:schemeClr val="bg1"/>
                </a:solidFill>
              </a:rPr>
              <a:t>From Moggridge, </a:t>
            </a:r>
          </a:p>
          <a:p>
            <a:pPr eaLnBrk="0" hangingPunct="0"/>
            <a:r>
              <a:rPr lang="en-US">
                <a:solidFill>
                  <a:schemeClr val="bg1"/>
                </a:solidFill>
              </a:rPr>
              <a:t>Designing Interactions, Ch2</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endParaRPr lang="en-US" smtClean="0"/>
          </a:p>
        </p:txBody>
      </p:sp>
      <p:sp>
        <p:nvSpPr>
          <p:cNvPr id="84994" name="Content Placeholder 2"/>
          <p:cNvSpPr>
            <a:spLocks noGrp="1"/>
          </p:cNvSpPr>
          <p:nvPr>
            <p:ph idx="1"/>
          </p:nvPr>
        </p:nvSpPr>
        <p:spPr/>
        <p:txBody>
          <a:bodyPr/>
          <a:lstStyle/>
          <a:p>
            <a:pPr eaLnBrk="1" hangingPunct="1">
              <a:buFontTx/>
              <a:buNone/>
            </a:pPr>
            <a:endParaRPr lang="en-US" smtClean="0"/>
          </a:p>
        </p:txBody>
      </p:sp>
      <p:sp>
        <p:nvSpPr>
          <p:cNvPr id="84995" name="Slide Number Placeholder 3"/>
          <p:cNvSpPr>
            <a:spLocks noGrp="1"/>
          </p:cNvSpPr>
          <p:nvPr>
            <p:ph type="sldNum" sz="quarter" idx="4294967295"/>
          </p:nvPr>
        </p:nvSpPr>
        <p:spPr bwMode="auto">
          <a:xfrm>
            <a:off x="8382000" y="6513513"/>
            <a:ext cx="762000" cy="274637"/>
          </a:xfrm>
          <a:prstGeom prst="rect">
            <a:avLst/>
          </a:prstGeom>
          <a:noFill/>
          <a:ln>
            <a:miter lim="800000"/>
            <a:headEnd/>
            <a:tailEnd/>
          </a:ln>
        </p:spPr>
        <p:txBody>
          <a:bodyPr/>
          <a:lstStyle/>
          <a:p>
            <a:pPr eaLnBrk="0" hangingPunct="0"/>
            <a:fld id="{92EED864-564B-441A-86B3-CF9F368BCAF8}" type="slidenum">
              <a:rPr lang="ko-KR" altLang="en-US">
                <a:ea typeface="굴림" pitchFamily="34" charset="-127"/>
              </a:rPr>
              <a:pPr eaLnBrk="0" hangingPunct="0"/>
              <a:t>4</a:t>
            </a:fld>
            <a:endParaRPr lang="en-US" altLang="ko-KR">
              <a:ea typeface="굴림" pitchFamily="34" charset="-127"/>
            </a:endParaRPr>
          </a:p>
        </p:txBody>
      </p:sp>
      <p:pic>
        <p:nvPicPr>
          <p:cNvPr id="84996" name="Picture 2"/>
          <p:cNvPicPr>
            <a:picLocks noChangeAspect="1" noChangeArrowheads="1"/>
          </p:cNvPicPr>
          <p:nvPr/>
        </p:nvPicPr>
        <p:blipFill>
          <a:blip r:embed="rId3"/>
          <a:srcRect b="10187"/>
          <a:stretch>
            <a:fillRect/>
          </a:stretch>
        </p:blipFill>
        <p:spPr bwMode="auto">
          <a:xfrm>
            <a:off x="219075" y="1295400"/>
            <a:ext cx="8924925" cy="4114800"/>
          </a:xfrm>
          <a:prstGeom prst="rect">
            <a:avLst/>
          </a:prstGeom>
          <a:noFill/>
          <a:ln w="9525">
            <a:noFill/>
            <a:miter lim="800000"/>
            <a:headEnd/>
            <a:tailEnd/>
          </a:ln>
        </p:spPr>
      </p:pic>
      <p:sp>
        <p:nvSpPr>
          <p:cNvPr id="6" name="Rectangle 5"/>
          <p:cNvSpPr/>
          <p:nvPr/>
        </p:nvSpPr>
        <p:spPr bwMode="auto">
          <a:xfrm>
            <a:off x="4343400" y="1219200"/>
            <a:ext cx="838200" cy="4953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7" name="Rectangle 6"/>
          <p:cNvSpPr/>
          <p:nvPr/>
        </p:nvSpPr>
        <p:spPr bwMode="auto">
          <a:xfrm>
            <a:off x="5029200" y="990600"/>
            <a:ext cx="381000" cy="22098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
        <p:nvSpPr>
          <p:cNvPr id="8" name="Rectangle 7"/>
          <p:cNvSpPr/>
          <p:nvPr/>
        </p:nvSpPr>
        <p:spPr bwMode="auto">
          <a:xfrm>
            <a:off x="5105400" y="2895600"/>
            <a:ext cx="304800" cy="24384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eaLnBrk="0" hangingPunct="0">
              <a:defRPr/>
            </a:pPr>
            <a:endParaRPr lang="en-US">
              <a:solidFill>
                <a:schemeClr val="tx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725EAF97-15B8-429B-8D78-64F9F1811BC5}" type="slidenum">
              <a:rPr lang="ko-KR" altLang="en-US" smtClean="0"/>
              <a:pPr/>
              <a:t>5</a:t>
            </a:fld>
            <a:endParaRPr lang="en-US" altLang="ko-KR"/>
          </a:p>
        </p:txBody>
      </p:sp>
      <p:pic>
        <p:nvPicPr>
          <p:cNvPr id="3397634" name="Picture 2"/>
          <p:cNvPicPr>
            <a:picLocks noChangeAspect="1" noChangeArrowheads="1"/>
          </p:cNvPicPr>
          <p:nvPr/>
        </p:nvPicPr>
        <p:blipFill>
          <a:blip r:embed="rId3"/>
          <a:srcRect/>
          <a:stretch>
            <a:fillRect/>
          </a:stretch>
        </p:blipFill>
        <p:spPr bwMode="auto">
          <a:xfrm>
            <a:off x="3071813" y="252413"/>
            <a:ext cx="3000375" cy="6353175"/>
          </a:xfrm>
          <a:prstGeom prst="rect">
            <a:avLst/>
          </a:prstGeom>
          <a:noFill/>
          <a:ln w="9525">
            <a:noFill/>
            <a:miter lim="800000"/>
            <a:headEnd/>
            <a:tailEnd/>
          </a:ln>
          <a:effectLst/>
        </p:spPr>
      </p:pic>
      <p:sp>
        <p:nvSpPr>
          <p:cNvPr id="6" name="TextBox 5"/>
          <p:cNvSpPr txBox="1"/>
          <p:nvPr/>
        </p:nvSpPr>
        <p:spPr>
          <a:xfrm>
            <a:off x="6096000" y="6096000"/>
            <a:ext cx="2337691" cy="369332"/>
          </a:xfrm>
          <a:prstGeom prst="rect">
            <a:avLst/>
          </a:prstGeom>
          <a:noFill/>
        </p:spPr>
        <p:txBody>
          <a:bodyPr wrap="none" rtlCol="0">
            <a:spAutoFit/>
          </a:bodyPr>
          <a:lstStyle/>
          <a:p>
            <a:r>
              <a:rPr lang="en-US" dirty="0" err="1" smtClean="0"/>
              <a:t>Tohidi</a:t>
            </a:r>
            <a:r>
              <a:rPr lang="en-US" dirty="0" smtClean="0"/>
              <a:t> et al, CHI 2006</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srcRect/>
          <a:stretch>
            <a:fillRect/>
          </a:stretch>
        </p:blipFill>
        <p:spPr bwMode="auto">
          <a:xfrm>
            <a:off x="5410200" y="1524000"/>
            <a:ext cx="3200400" cy="37719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685801" y="1524000"/>
            <a:ext cx="3428999" cy="3606360"/>
          </a:xfrm>
          <a:prstGeom prst="rect">
            <a:avLst/>
          </a:prstGeom>
          <a:noFill/>
          <a:ln w="9525">
            <a:noFill/>
            <a:miter lim="800000"/>
            <a:headEnd/>
            <a:tailEnd/>
          </a:ln>
          <a:effectLst/>
        </p:spPr>
      </p:pic>
      <p:sp>
        <p:nvSpPr>
          <p:cNvPr id="7" name="TextBox 6"/>
          <p:cNvSpPr txBox="1"/>
          <p:nvPr/>
        </p:nvSpPr>
        <p:spPr>
          <a:xfrm>
            <a:off x="7162800" y="5257800"/>
            <a:ext cx="1298048" cy="646331"/>
          </a:xfrm>
          <a:prstGeom prst="rect">
            <a:avLst/>
          </a:prstGeom>
          <a:noFill/>
        </p:spPr>
        <p:txBody>
          <a:bodyPr wrap="none" rtlCol="0">
            <a:spAutoFit/>
          </a:bodyPr>
          <a:lstStyle/>
          <a:p>
            <a:r>
              <a:rPr lang="en-US" dirty="0" smtClean="0"/>
              <a:t>Terry et al, </a:t>
            </a:r>
          </a:p>
          <a:p>
            <a:r>
              <a:rPr lang="en-US" dirty="0" smtClean="0"/>
              <a:t>CHI 2004</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Rot="1" noChangeArrowheads="1"/>
          </p:cNvSpPr>
          <p:nvPr>
            <p:ph type="body" idx="1"/>
          </p:nvPr>
        </p:nvSpPr>
        <p:spPr/>
        <p:txBody>
          <a:bodyPr/>
          <a:lstStyle/>
          <a:p>
            <a:endParaRPr lang="en-US" smtClean="0"/>
          </a:p>
        </p:txBody>
      </p:sp>
      <p:pic>
        <p:nvPicPr>
          <p:cNvPr id="185348" name="Picture 4"/>
          <p:cNvPicPr>
            <a:picLocks noChangeAspect="1" noChangeArrowheads="1"/>
          </p:cNvPicPr>
          <p:nvPr/>
        </p:nvPicPr>
        <p:blipFill>
          <a:blip r:embed="rId3"/>
          <a:srcRect/>
          <a:stretch>
            <a:fillRect/>
          </a:stretch>
        </p:blipFill>
        <p:spPr bwMode="auto">
          <a:xfrm>
            <a:off x="-76200" y="-304800"/>
            <a:ext cx="10058400" cy="7810500"/>
          </a:xfrm>
          <a:prstGeom prst="rect">
            <a:avLst/>
          </a:prstGeom>
          <a:noFill/>
          <a:ln w="9525">
            <a:noFill/>
            <a:miter lim="800000"/>
            <a:headEnd/>
            <a:tailEnd/>
          </a:ln>
          <a:effectLst/>
        </p:spPr>
      </p:pic>
      <p:sp>
        <p:nvSpPr>
          <p:cNvPr id="185350" name="AutoShape 6"/>
          <p:cNvSpPr>
            <a:spLocks noChangeArrowheads="1"/>
          </p:cNvSpPr>
          <p:nvPr/>
        </p:nvSpPr>
        <p:spPr bwMode="auto">
          <a:xfrm>
            <a:off x="1600200" y="4191000"/>
            <a:ext cx="6248400" cy="2438400"/>
          </a:xfrm>
          <a:prstGeom prst="roundRect">
            <a:avLst>
              <a:gd name="adj" fmla="val 16667"/>
            </a:avLst>
          </a:prstGeom>
          <a:noFill/>
          <a:ln w="76200">
            <a:solidFill>
              <a:srgbClr val="FF5050"/>
            </a:solidFill>
            <a:round/>
            <a:headEnd/>
            <a:tailEnd/>
          </a:ln>
          <a:effec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endParaRPr lang="en-US" dirty="0" smtClean="0"/>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187405" name="Image" r:id="rId4" imgW="9333333" imgH="4038095" progId="">
              <p:embed/>
            </p:oleObj>
          </a:graphicData>
        </a:graphic>
      </p:graphicFrame>
      <p:sp>
        <p:nvSpPr>
          <p:cNvPr id="4" name="Rectangle 3"/>
          <p:cNvSpPr/>
          <p:nvPr/>
        </p:nvSpPr>
        <p:spPr bwMode="auto">
          <a:xfrm>
            <a:off x="4953000" y="1905000"/>
            <a:ext cx="3886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5"/>
          <p:cNvSpPr>
            <a:spLocks noGrp="1" noRot="1" noChangeArrowheads="1"/>
          </p:cNvSpPr>
          <p:nvPr>
            <p:ph type="title"/>
          </p:nvPr>
        </p:nvSpPr>
        <p:spPr/>
        <p:txBody>
          <a:bodyPr/>
          <a:lstStyle/>
          <a:p>
            <a:r>
              <a:rPr lang="en-US" smtClean="0"/>
              <a:t>Juxtapose</a:t>
            </a:r>
          </a:p>
        </p:txBody>
      </p:sp>
      <p:graphicFrame>
        <p:nvGraphicFramePr>
          <p:cNvPr id="187405" name="Object 13"/>
          <p:cNvGraphicFramePr>
            <a:graphicFrameLocks noChangeAspect="1"/>
          </p:cNvGraphicFramePr>
          <p:nvPr>
            <p:ph idx="1"/>
          </p:nvPr>
        </p:nvGraphicFramePr>
        <p:xfrm>
          <a:off x="838200" y="2290763"/>
          <a:ext cx="8007350" cy="3463925"/>
        </p:xfrm>
        <a:graphic>
          <a:graphicData uri="http://schemas.openxmlformats.org/presentationml/2006/ole">
            <p:oleObj spid="_x0000_s284674" name="Image" r:id="rId4" imgW="9333333" imgH="4038095" progId="">
              <p:embed/>
            </p:oleObj>
          </a:graphicData>
        </a:graphic>
      </p:graphicFrame>
      <p:sp>
        <p:nvSpPr>
          <p:cNvPr id="4" name="Rectangle 3"/>
          <p:cNvSpPr/>
          <p:nvPr/>
        </p:nvSpPr>
        <p:spPr bwMode="auto">
          <a:xfrm>
            <a:off x="4953000" y="1905000"/>
            <a:ext cx="4648200" cy="411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lass Layers">
  <a:themeElements>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1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1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1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1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1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1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1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1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1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lass Layers">
  <a:themeElements>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fontScheme name="2_Glass Layers">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2_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2_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2_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2_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2_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2_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2_Glass Layers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2_Glass Layers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3221</TotalTime>
  <Words>1080</Words>
  <Application>Microsoft PowerPoint</Application>
  <PresentationFormat>On-screen Show (4:3)</PresentationFormat>
  <Paragraphs>93</Paragraphs>
  <Slides>28</Slides>
  <Notes>28</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28</vt:i4>
      </vt:variant>
    </vt:vector>
  </HeadingPairs>
  <TitlesOfParts>
    <vt:vector size="42" baseType="lpstr">
      <vt:lpstr>Arial</vt:lpstr>
      <vt:lpstr>Neutra Text SC</vt:lpstr>
      <vt:lpstr>굴림</vt:lpstr>
      <vt:lpstr>Neutra Text</vt:lpstr>
      <vt:lpstr>Wingdings</vt:lpstr>
      <vt:lpstr>ＭＳ Ｐゴシック</vt:lpstr>
      <vt:lpstr>맑은 고딕</vt:lpstr>
      <vt:lpstr>1_Glass Layers</vt:lpstr>
      <vt:lpstr>Custom Design</vt:lpstr>
      <vt:lpstr>1_Custom Design</vt:lpstr>
      <vt:lpstr>2_Glass Layers</vt:lpstr>
      <vt:lpstr>2_Custom Design</vt:lpstr>
      <vt:lpstr>3_Custom Design</vt:lpstr>
      <vt:lpstr>Image</vt:lpstr>
      <vt:lpstr>Slide 1</vt:lpstr>
      <vt:lpstr>Slide 2</vt:lpstr>
      <vt:lpstr>Slide 3</vt:lpstr>
      <vt:lpstr>Slide 4</vt:lpstr>
      <vt:lpstr>Slide 5</vt:lpstr>
      <vt:lpstr>Slide 6</vt:lpstr>
      <vt:lpstr>Slide 7</vt:lpstr>
      <vt:lpstr>Slide 8</vt:lpstr>
      <vt:lpstr>Juxtapose</vt:lpstr>
      <vt:lpstr>Juxtapose</vt:lpstr>
      <vt:lpstr>Juxtapose</vt:lpstr>
      <vt:lpstr>Juxtapose</vt:lpstr>
      <vt:lpstr>Juxtapose</vt:lpstr>
      <vt:lpstr>Slide 14</vt:lpstr>
      <vt:lpstr>Slide 15</vt:lpstr>
      <vt:lpstr>Slide 16</vt:lpstr>
      <vt:lpstr>Slide 17</vt:lpstr>
      <vt:lpstr>Slide 18</vt:lpstr>
      <vt:lpstr>Slide 19</vt:lpstr>
      <vt:lpstr>Slide 20</vt:lpstr>
      <vt:lpstr>Slide 21</vt:lpstr>
      <vt:lpstr>Slide 22</vt:lpstr>
      <vt:lpstr>Slide 23</vt:lpstr>
      <vt:lpstr>Slide 24</vt:lpstr>
      <vt:lpstr>Eval</vt:lpstr>
      <vt:lpstr>Extensions</vt:lpstr>
      <vt:lpstr>Slide 27</vt:lpstr>
      <vt:lpstr>Slide 28</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464</cp:revision>
  <dcterms:created xsi:type="dcterms:W3CDTF">2002-06-23T18:01:23Z</dcterms:created>
  <dcterms:modified xsi:type="dcterms:W3CDTF">2008-01-15T21:02:33Z</dcterms:modified>
</cp:coreProperties>
</file>